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1"/>
  </p:notesMasterIdLst>
  <p:sldIdLst>
    <p:sldId id="269" r:id="rId2"/>
    <p:sldId id="272" r:id="rId3"/>
    <p:sldId id="263" r:id="rId4"/>
    <p:sldId id="266" r:id="rId5"/>
    <p:sldId id="264" r:id="rId6"/>
    <p:sldId id="270" r:id="rId7"/>
    <p:sldId id="265" r:id="rId8"/>
    <p:sldId id="268" r:id="rId9"/>
    <p:sldId id="27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A1C2"/>
    <a:srgbClr val="697D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6ED5E4-F5D4-45B9-BAAE-FD5D2D6588CA}" type="doc">
      <dgm:prSet loTypeId="urn:microsoft.com/office/officeart/2005/8/layout/hProcess9" loCatId="process" qsTypeId="urn:microsoft.com/office/officeart/2005/8/quickstyle/3d5" qsCatId="3D" csTypeId="urn:microsoft.com/office/officeart/2005/8/colors/colorful5" csCatId="colorful" phldr="1"/>
      <dgm:spPr/>
    </dgm:pt>
    <dgm:pt modelId="{1436A7D2-6C39-47B6-A404-C503FD09A47C}">
      <dgm:prSet phldrT="[Text]" custT="1"/>
      <dgm:spPr/>
      <dgm:t>
        <a:bodyPr/>
        <a:lstStyle/>
        <a:p>
          <a:pPr algn="ctr"/>
          <a:r>
            <a:rPr lang="en-US" sz="2800" dirty="0"/>
            <a:t>Vision</a:t>
          </a:r>
          <a:endParaRPr lang="en-US" sz="2400" dirty="0"/>
        </a:p>
      </dgm:t>
    </dgm:pt>
    <dgm:pt modelId="{E79916CE-FDD5-4348-BFC4-299E12BFE222}" type="parTrans" cxnId="{A1924F2E-D295-4ECE-86D3-0A41CCF2B108}">
      <dgm:prSet/>
      <dgm:spPr/>
      <dgm:t>
        <a:bodyPr/>
        <a:lstStyle/>
        <a:p>
          <a:pPr algn="ctr"/>
          <a:endParaRPr lang="en-US" sz="2400"/>
        </a:p>
      </dgm:t>
    </dgm:pt>
    <dgm:pt modelId="{B0604717-FB76-4B94-8FB9-23A0DD2D5C58}" type="sibTrans" cxnId="{A1924F2E-D295-4ECE-86D3-0A41CCF2B108}">
      <dgm:prSet/>
      <dgm:spPr/>
      <dgm:t>
        <a:bodyPr/>
        <a:lstStyle/>
        <a:p>
          <a:pPr algn="ctr"/>
          <a:endParaRPr lang="en-US" sz="2400"/>
        </a:p>
      </dgm:t>
    </dgm:pt>
    <dgm:pt modelId="{0743A2D0-889A-4D6A-8F9F-754E9DF53037}">
      <dgm:prSet phldrT="[Text]" custT="1"/>
      <dgm:spPr/>
      <dgm:t>
        <a:bodyPr/>
        <a:lstStyle/>
        <a:p>
          <a:pPr algn="ctr"/>
          <a:r>
            <a:rPr lang="en-US" sz="2800" dirty="0"/>
            <a:t>Tactics</a:t>
          </a:r>
          <a:endParaRPr lang="en-US" sz="2000" dirty="0"/>
        </a:p>
      </dgm:t>
    </dgm:pt>
    <dgm:pt modelId="{600BFD16-1E93-4297-B844-763E528A6C46}" type="parTrans" cxnId="{FFAC76E3-EDA5-4679-A3FC-75BF7EB2A176}">
      <dgm:prSet/>
      <dgm:spPr/>
      <dgm:t>
        <a:bodyPr/>
        <a:lstStyle/>
        <a:p>
          <a:pPr algn="ctr"/>
          <a:endParaRPr lang="en-US" sz="2400"/>
        </a:p>
      </dgm:t>
    </dgm:pt>
    <dgm:pt modelId="{457825A8-98C8-4959-8D14-423662962F76}" type="sibTrans" cxnId="{FFAC76E3-EDA5-4679-A3FC-75BF7EB2A176}">
      <dgm:prSet/>
      <dgm:spPr/>
      <dgm:t>
        <a:bodyPr/>
        <a:lstStyle/>
        <a:p>
          <a:pPr algn="ctr"/>
          <a:endParaRPr lang="en-US" sz="2400"/>
        </a:p>
      </dgm:t>
    </dgm:pt>
    <dgm:pt modelId="{BB131D40-A3C3-436F-BEE9-B8EE5CFBC299}">
      <dgm:prSet phldrT="[Text]" custT="1"/>
      <dgm:spPr/>
      <dgm:t>
        <a:bodyPr/>
        <a:lstStyle/>
        <a:p>
          <a:pPr algn="ctr"/>
          <a:r>
            <a:rPr lang="en-US" sz="2800" dirty="0"/>
            <a:t>Influence</a:t>
          </a:r>
        </a:p>
      </dgm:t>
    </dgm:pt>
    <dgm:pt modelId="{E0821CBB-5CC4-435F-865C-FADA49A17FD6}" type="parTrans" cxnId="{83B794AF-48D6-4A08-A42C-844B00288032}">
      <dgm:prSet/>
      <dgm:spPr/>
      <dgm:t>
        <a:bodyPr/>
        <a:lstStyle/>
        <a:p>
          <a:pPr algn="ctr"/>
          <a:endParaRPr lang="en-US" sz="2400"/>
        </a:p>
      </dgm:t>
    </dgm:pt>
    <dgm:pt modelId="{57AAD9BE-0534-4646-9250-0D38E6037543}" type="sibTrans" cxnId="{83B794AF-48D6-4A08-A42C-844B00288032}">
      <dgm:prSet/>
      <dgm:spPr/>
      <dgm:t>
        <a:bodyPr/>
        <a:lstStyle/>
        <a:p>
          <a:pPr algn="ctr"/>
          <a:endParaRPr lang="en-US" sz="2400"/>
        </a:p>
      </dgm:t>
    </dgm:pt>
    <dgm:pt modelId="{F460D918-7365-4E38-BF4B-E2BB217C3854}">
      <dgm:prSet phldrT="[Text]" custT="1"/>
      <dgm:spPr/>
      <dgm:t>
        <a:bodyPr/>
        <a:lstStyle/>
        <a:p>
          <a:pPr algn="ctr"/>
          <a:r>
            <a:rPr lang="en-US" sz="2800" dirty="0"/>
            <a:t>NWSA of the Future</a:t>
          </a:r>
        </a:p>
      </dgm:t>
    </dgm:pt>
    <dgm:pt modelId="{2323D820-4ADF-43B6-98BF-A67E9E357297}" type="parTrans" cxnId="{815A07D6-51CF-47FD-956B-471FA70BA1A8}">
      <dgm:prSet/>
      <dgm:spPr/>
      <dgm:t>
        <a:bodyPr/>
        <a:lstStyle/>
        <a:p>
          <a:endParaRPr lang="en-US"/>
        </a:p>
      </dgm:t>
    </dgm:pt>
    <dgm:pt modelId="{05B64C40-9A8B-49FA-9EC3-EDBDDC2EB9A8}" type="sibTrans" cxnId="{815A07D6-51CF-47FD-956B-471FA70BA1A8}">
      <dgm:prSet/>
      <dgm:spPr/>
      <dgm:t>
        <a:bodyPr/>
        <a:lstStyle/>
        <a:p>
          <a:endParaRPr lang="en-US"/>
        </a:p>
      </dgm:t>
    </dgm:pt>
    <dgm:pt modelId="{40502FDB-5E2E-4D5C-9C4D-CA3A318B0B6D}" type="pres">
      <dgm:prSet presAssocID="{1E6ED5E4-F5D4-45B9-BAAE-FD5D2D6588CA}" presName="CompostProcess" presStyleCnt="0">
        <dgm:presLayoutVars>
          <dgm:dir/>
          <dgm:resizeHandles val="exact"/>
        </dgm:presLayoutVars>
      </dgm:prSet>
      <dgm:spPr/>
    </dgm:pt>
    <dgm:pt modelId="{CE0C4C3C-313E-4E14-B66F-CBFFA3FE74BF}" type="pres">
      <dgm:prSet presAssocID="{1E6ED5E4-F5D4-45B9-BAAE-FD5D2D6588CA}" presName="arrow" presStyleLbl="bgShp" presStyleIdx="0" presStyleCnt="1"/>
      <dgm:spPr/>
    </dgm:pt>
    <dgm:pt modelId="{E1EC3AF6-ABD8-409F-97F5-61EA76BD8A0B}" type="pres">
      <dgm:prSet presAssocID="{1E6ED5E4-F5D4-45B9-BAAE-FD5D2D6588CA}" presName="linearProcess" presStyleCnt="0"/>
      <dgm:spPr/>
    </dgm:pt>
    <dgm:pt modelId="{46E7AF58-F328-4AF9-AAA0-1178AD09BC74}" type="pres">
      <dgm:prSet presAssocID="{1436A7D2-6C39-47B6-A404-C503FD09A47C}" presName="textNode" presStyleLbl="node1" presStyleIdx="0" presStyleCnt="4" custScaleX="109212" custScaleY="99594">
        <dgm:presLayoutVars>
          <dgm:bulletEnabled val="1"/>
        </dgm:presLayoutVars>
      </dgm:prSet>
      <dgm:spPr/>
    </dgm:pt>
    <dgm:pt modelId="{8C375695-219C-4CE8-84D0-3A1649B56056}" type="pres">
      <dgm:prSet presAssocID="{B0604717-FB76-4B94-8FB9-23A0DD2D5C58}" presName="sibTrans" presStyleCnt="0"/>
      <dgm:spPr/>
    </dgm:pt>
    <dgm:pt modelId="{3D962B39-1321-497D-B4C1-DB781F6D434B}" type="pres">
      <dgm:prSet presAssocID="{0743A2D0-889A-4D6A-8F9F-754E9DF53037}" presName="textNode" presStyleLbl="node1" presStyleIdx="1" presStyleCnt="4">
        <dgm:presLayoutVars>
          <dgm:bulletEnabled val="1"/>
        </dgm:presLayoutVars>
      </dgm:prSet>
      <dgm:spPr/>
    </dgm:pt>
    <dgm:pt modelId="{446B865D-1499-468C-AD25-006CE07537DE}" type="pres">
      <dgm:prSet presAssocID="{457825A8-98C8-4959-8D14-423662962F76}" presName="sibTrans" presStyleCnt="0"/>
      <dgm:spPr/>
    </dgm:pt>
    <dgm:pt modelId="{CFE1797E-9866-4E1E-9A8B-24C60D807F69}" type="pres">
      <dgm:prSet presAssocID="{BB131D40-A3C3-436F-BEE9-B8EE5CFBC299}" presName="textNode" presStyleLbl="node1" presStyleIdx="2" presStyleCnt="4">
        <dgm:presLayoutVars>
          <dgm:bulletEnabled val="1"/>
        </dgm:presLayoutVars>
      </dgm:prSet>
      <dgm:spPr/>
    </dgm:pt>
    <dgm:pt modelId="{73CE48C9-41D2-482F-A786-E28B22A394AB}" type="pres">
      <dgm:prSet presAssocID="{57AAD9BE-0534-4646-9250-0D38E6037543}" presName="sibTrans" presStyleCnt="0"/>
      <dgm:spPr/>
    </dgm:pt>
    <dgm:pt modelId="{1CD65318-7583-4DC7-8101-3C5FF1539651}" type="pres">
      <dgm:prSet presAssocID="{F460D918-7365-4E38-BF4B-E2BB217C3854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9FADFB00-26A8-4208-A1DD-1A29E38B98D3}" type="presOf" srcId="{1E6ED5E4-F5D4-45B9-BAAE-FD5D2D6588CA}" destId="{40502FDB-5E2E-4D5C-9C4D-CA3A318B0B6D}" srcOrd="0" destOrd="0" presId="urn:microsoft.com/office/officeart/2005/8/layout/hProcess9"/>
    <dgm:cxn modelId="{08C3EA01-0D23-496B-AABF-A8CCB8B55E7C}" type="presOf" srcId="{1436A7D2-6C39-47B6-A404-C503FD09A47C}" destId="{46E7AF58-F328-4AF9-AAA0-1178AD09BC74}" srcOrd="0" destOrd="0" presId="urn:microsoft.com/office/officeart/2005/8/layout/hProcess9"/>
    <dgm:cxn modelId="{A1924F2E-D295-4ECE-86D3-0A41CCF2B108}" srcId="{1E6ED5E4-F5D4-45B9-BAAE-FD5D2D6588CA}" destId="{1436A7D2-6C39-47B6-A404-C503FD09A47C}" srcOrd="0" destOrd="0" parTransId="{E79916CE-FDD5-4348-BFC4-299E12BFE222}" sibTransId="{B0604717-FB76-4B94-8FB9-23A0DD2D5C58}"/>
    <dgm:cxn modelId="{D095C563-1682-43D6-B9E2-1C71EACF2053}" type="presOf" srcId="{BB131D40-A3C3-436F-BEE9-B8EE5CFBC299}" destId="{CFE1797E-9866-4E1E-9A8B-24C60D807F69}" srcOrd="0" destOrd="0" presId="urn:microsoft.com/office/officeart/2005/8/layout/hProcess9"/>
    <dgm:cxn modelId="{83B794AF-48D6-4A08-A42C-844B00288032}" srcId="{1E6ED5E4-F5D4-45B9-BAAE-FD5D2D6588CA}" destId="{BB131D40-A3C3-436F-BEE9-B8EE5CFBC299}" srcOrd="2" destOrd="0" parTransId="{E0821CBB-5CC4-435F-865C-FADA49A17FD6}" sibTransId="{57AAD9BE-0534-4646-9250-0D38E6037543}"/>
    <dgm:cxn modelId="{85E61DC5-B1DE-4CD0-941E-8FC5CC03AADE}" type="presOf" srcId="{F460D918-7365-4E38-BF4B-E2BB217C3854}" destId="{1CD65318-7583-4DC7-8101-3C5FF1539651}" srcOrd="0" destOrd="0" presId="urn:microsoft.com/office/officeart/2005/8/layout/hProcess9"/>
    <dgm:cxn modelId="{E8C54BC7-55B3-4E2B-B5C8-8B5E1B887163}" type="presOf" srcId="{0743A2D0-889A-4D6A-8F9F-754E9DF53037}" destId="{3D962B39-1321-497D-B4C1-DB781F6D434B}" srcOrd="0" destOrd="0" presId="urn:microsoft.com/office/officeart/2005/8/layout/hProcess9"/>
    <dgm:cxn modelId="{815A07D6-51CF-47FD-956B-471FA70BA1A8}" srcId="{1E6ED5E4-F5D4-45B9-BAAE-FD5D2D6588CA}" destId="{F460D918-7365-4E38-BF4B-E2BB217C3854}" srcOrd="3" destOrd="0" parTransId="{2323D820-4ADF-43B6-98BF-A67E9E357297}" sibTransId="{05B64C40-9A8B-49FA-9EC3-EDBDDC2EB9A8}"/>
    <dgm:cxn modelId="{FFAC76E3-EDA5-4679-A3FC-75BF7EB2A176}" srcId="{1E6ED5E4-F5D4-45B9-BAAE-FD5D2D6588CA}" destId="{0743A2D0-889A-4D6A-8F9F-754E9DF53037}" srcOrd="1" destOrd="0" parTransId="{600BFD16-1E93-4297-B844-763E528A6C46}" sibTransId="{457825A8-98C8-4959-8D14-423662962F76}"/>
    <dgm:cxn modelId="{F590B8FA-7085-49A5-A172-9F5B638EE9F9}" type="presParOf" srcId="{40502FDB-5E2E-4D5C-9C4D-CA3A318B0B6D}" destId="{CE0C4C3C-313E-4E14-B66F-CBFFA3FE74BF}" srcOrd="0" destOrd="0" presId="urn:microsoft.com/office/officeart/2005/8/layout/hProcess9"/>
    <dgm:cxn modelId="{911A1CCF-EC95-475E-AD4C-973C07390435}" type="presParOf" srcId="{40502FDB-5E2E-4D5C-9C4D-CA3A318B0B6D}" destId="{E1EC3AF6-ABD8-409F-97F5-61EA76BD8A0B}" srcOrd="1" destOrd="0" presId="urn:microsoft.com/office/officeart/2005/8/layout/hProcess9"/>
    <dgm:cxn modelId="{49AB5FC7-4BD8-447D-ABF8-CA5485376361}" type="presParOf" srcId="{E1EC3AF6-ABD8-409F-97F5-61EA76BD8A0B}" destId="{46E7AF58-F328-4AF9-AAA0-1178AD09BC74}" srcOrd="0" destOrd="0" presId="urn:microsoft.com/office/officeart/2005/8/layout/hProcess9"/>
    <dgm:cxn modelId="{B70F19C0-A817-49AD-9AC0-2A57B7C04656}" type="presParOf" srcId="{E1EC3AF6-ABD8-409F-97F5-61EA76BD8A0B}" destId="{8C375695-219C-4CE8-84D0-3A1649B56056}" srcOrd="1" destOrd="0" presId="urn:microsoft.com/office/officeart/2005/8/layout/hProcess9"/>
    <dgm:cxn modelId="{05708857-2490-481B-AA5F-FA0BF073A951}" type="presParOf" srcId="{E1EC3AF6-ABD8-409F-97F5-61EA76BD8A0B}" destId="{3D962B39-1321-497D-B4C1-DB781F6D434B}" srcOrd="2" destOrd="0" presId="urn:microsoft.com/office/officeart/2005/8/layout/hProcess9"/>
    <dgm:cxn modelId="{C80775C6-94EF-4C39-8CAD-39165149FEAC}" type="presParOf" srcId="{E1EC3AF6-ABD8-409F-97F5-61EA76BD8A0B}" destId="{446B865D-1499-468C-AD25-006CE07537DE}" srcOrd="3" destOrd="0" presId="urn:microsoft.com/office/officeart/2005/8/layout/hProcess9"/>
    <dgm:cxn modelId="{7D2A158A-21A8-419D-ABE6-918210071E66}" type="presParOf" srcId="{E1EC3AF6-ABD8-409F-97F5-61EA76BD8A0B}" destId="{CFE1797E-9866-4E1E-9A8B-24C60D807F69}" srcOrd="4" destOrd="0" presId="urn:microsoft.com/office/officeart/2005/8/layout/hProcess9"/>
    <dgm:cxn modelId="{85753B1A-BC3B-4B2F-B7E5-360BD979743E}" type="presParOf" srcId="{E1EC3AF6-ABD8-409F-97F5-61EA76BD8A0B}" destId="{73CE48C9-41D2-482F-A786-E28B22A394AB}" srcOrd="5" destOrd="0" presId="urn:microsoft.com/office/officeart/2005/8/layout/hProcess9"/>
    <dgm:cxn modelId="{ADEB76D1-084A-483F-B643-B0FFBD3026E4}" type="presParOf" srcId="{E1EC3AF6-ABD8-409F-97F5-61EA76BD8A0B}" destId="{1CD65318-7583-4DC7-8101-3C5FF1539651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D4BA4B-3D2C-4DCF-B733-26B58CDF2D36}" type="doc">
      <dgm:prSet loTypeId="urn:microsoft.com/office/officeart/2005/8/layout/arrow2" loCatId="process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E701C21-2BFE-4CBD-A96C-CFAD248D7B21}">
      <dgm:prSet phldrT="[Text]" custT="1"/>
      <dgm:spPr/>
      <dgm:t>
        <a:bodyPr/>
        <a:lstStyle/>
        <a:p>
          <a:r>
            <a:rPr lang="en-US" sz="2800" dirty="0"/>
            <a:t>Unaware</a:t>
          </a:r>
        </a:p>
      </dgm:t>
    </dgm:pt>
    <dgm:pt modelId="{24734D11-053D-43D4-8CAC-13861A5BE498}" type="parTrans" cxnId="{0EC7C00F-DF12-4BCA-A2C1-3A0736AB9F84}">
      <dgm:prSet/>
      <dgm:spPr/>
      <dgm:t>
        <a:bodyPr/>
        <a:lstStyle/>
        <a:p>
          <a:endParaRPr lang="en-US" sz="2800"/>
        </a:p>
      </dgm:t>
    </dgm:pt>
    <dgm:pt modelId="{2B5CDEDE-95A2-4B37-AD5C-C4BAB3DF8584}" type="sibTrans" cxnId="{0EC7C00F-DF12-4BCA-A2C1-3A0736AB9F84}">
      <dgm:prSet/>
      <dgm:spPr/>
      <dgm:t>
        <a:bodyPr/>
        <a:lstStyle/>
        <a:p>
          <a:endParaRPr lang="en-US" sz="2800"/>
        </a:p>
      </dgm:t>
    </dgm:pt>
    <dgm:pt modelId="{36125E74-B040-4CD9-9FFF-AE6B262BEC0E}">
      <dgm:prSet phldrT="[Text]" custT="1"/>
      <dgm:spPr/>
      <dgm:t>
        <a:bodyPr/>
        <a:lstStyle/>
        <a:p>
          <a:r>
            <a:rPr lang="en-US" sz="2800" dirty="0"/>
            <a:t>Aware but Inactive</a:t>
          </a:r>
        </a:p>
      </dgm:t>
    </dgm:pt>
    <dgm:pt modelId="{F38FF213-2329-4432-8BF5-3B3707D01544}" type="sibTrans" cxnId="{A64E292C-AC30-43CA-9AD2-AA407B184912}">
      <dgm:prSet/>
      <dgm:spPr/>
      <dgm:t>
        <a:bodyPr/>
        <a:lstStyle/>
        <a:p>
          <a:endParaRPr lang="en-US" sz="2800"/>
        </a:p>
      </dgm:t>
    </dgm:pt>
    <dgm:pt modelId="{F0A4CDCA-08FD-4EB7-88FE-D3D8E240A4D9}" type="parTrans" cxnId="{A64E292C-AC30-43CA-9AD2-AA407B184912}">
      <dgm:prSet/>
      <dgm:spPr/>
      <dgm:t>
        <a:bodyPr/>
        <a:lstStyle/>
        <a:p>
          <a:endParaRPr lang="en-US" sz="2800"/>
        </a:p>
      </dgm:t>
    </dgm:pt>
    <dgm:pt modelId="{E6777107-6850-4964-8888-731EB0DED36B}">
      <dgm:prSet phldrT="[Text]" custT="1"/>
      <dgm:spPr/>
      <dgm:t>
        <a:bodyPr/>
        <a:lstStyle/>
        <a:p>
          <a:r>
            <a:rPr lang="en-US" sz="2800" b="1" dirty="0"/>
            <a:t>Strategically Proactive</a:t>
          </a:r>
        </a:p>
      </dgm:t>
    </dgm:pt>
    <dgm:pt modelId="{58919BF6-7BEA-4728-B66A-64B8E2A167CB}" type="parTrans" cxnId="{D8609D66-EE1C-48AC-B76D-94950C608AB0}">
      <dgm:prSet/>
      <dgm:spPr/>
      <dgm:t>
        <a:bodyPr/>
        <a:lstStyle/>
        <a:p>
          <a:endParaRPr lang="en-US" sz="2800"/>
        </a:p>
      </dgm:t>
    </dgm:pt>
    <dgm:pt modelId="{DD3691EA-F31E-41D5-B209-AEB436DF0F92}" type="sibTrans" cxnId="{D8609D66-EE1C-48AC-B76D-94950C608AB0}">
      <dgm:prSet/>
      <dgm:spPr/>
      <dgm:t>
        <a:bodyPr/>
        <a:lstStyle/>
        <a:p>
          <a:endParaRPr lang="en-US" sz="2800"/>
        </a:p>
      </dgm:t>
    </dgm:pt>
    <dgm:pt modelId="{A2C30655-61A0-49AD-9933-34E64E50DC8E}">
      <dgm:prSet phldrT="[Text]" custT="1"/>
      <dgm:spPr/>
      <dgm:t>
        <a:bodyPr/>
        <a:lstStyle/>
        <a:p>
          <a:r>
            <a:rPr lang="en-US" sz="2800" dirty="0"/>
            <a:t>Reactive to Opportunity</a:t>
          </a:r>
        </a:p>
      </dgm:t>
    </dgm:pt>
    <dgm:pt modelId="{B45AF5F7-ECC5-4BD0-B706-D72D8BEF862F}" type="parTrans" cxnId="{436F5D64-7854-477B-B2FE-991ED20A495A}">
      <dgm:prSet/>
      <dgm:spPr/>
      <dgm:t>
        <a:bodyPr/>
        <a:lstStyle/>
        <a:p>
          <a:endParaRPr lang="en-US" sz="2800"/>
        </a:p>
      </dgm:t>
    </dgm:pt>
    <dgm:pt modelId="{55DAB7D4-1377-4447-9CCD-EC0DB1061593}" type="sibTrans" cxnId="{436F5D64-7854-477B-B2FE-991ED20A495A}">
      <dgm:prSet/>
      <dgm:spPr/>
      <dgm:t>
        <a:bodyPr/>
        <a:lstStyle/>
        <a:p>
          <a:endParaRPr lang="en-US" sz="2800"/>
        </a:p>
      </dgm:t>
    </dgm:pt>
    <dgm:pt modelId="{3D21AE44-5D5A-4773-9823-8246B91C202A}" type="pres">
      <dgm:prSet presAssocID="{02D4BA4B-3D2C-4DCF-B733-26B58CDF2D36}" presName="arrowDiagram" presStyleCnt="0">
        <dgm:presLayoutVars>
          <dgm:chMax val="5"/>
          <dgm:dir/>
          <dgm:resizeHandles val="exact"/>
        </dgm:presLayoutVars>
      </dgm:prSet>
      <dgm:spPr/>
    </dgm:pt>
    <dgm:pt modelId="{95A8BF9F-2CD5-42B3-9D20-4E08172BB055}" type="pres">
      <dgm:prSet presAssocID="{02D4BA4B-3D2C-4DCF-B733-26B58CDF2D36}" presName="arrow" presStyleLbl="bgShp" presStyleIdx="0" presStyleCnt="1"/>
      <dgm:spPr/>
    </dgm:pt>
    <dgm:pt modelId="{3E7B8A7C-084C-4B9D-AEF7-4F9D260163C4}" type="pres">
      <dgm:prSet presAssocID="{02D4BA4B-3D2C-4DCF-B733-26B58CDF2D36}" presName="arrowDiagram4" presStyleCnt="0"/>
      <dgm:spPr/>
    </dgm:pt>
    <dgm:pt modelId="{C7A2A709-ADF3-4F42-803E-62907B24A81E}" type="pres">
      <dgm:prSet presAssocID="{1E701C21-2BFE-4CBD-A96C-CFAD248D7B21}" presName="bullet4a" presStyleLbl="node1" presStyleIdx="0" presStyleCnt="4"/>
      <dgm:spPr/>
    </dgm:pt>
    <dgm:pt modelId="{F5B3D283-E40F-46DA-97D5-0A9854659EA4}" type="pres">
      <dgm:prSet presAssocID="{1E701C21-2BFE-4CBD-A96C-CFAD248D7B21}" presName="textBox4a" presStyleLbl="revTx" presStyleIdx="0" presStyleCnt="4" custScaleY="31586" custLinFactNeighborX="7411" custLinFactNeighborY="-10954">
        <dgm:presLayoutVars>
          <dgm:bulletEnabled val="1"/>
        </dgm:presLayoutVars>
      </dgm:prSet>
      <dgm:spPr/>
    </dgm:pt>
    <dgm:pt modelId="{2BD71BD1-0D67-43CF-8E06-48F0FB9DACDE}" type="pres">
      <dgm:prSet presAssocID="{36125E74-B040-4CD9-9FFF-AE6B262BEC0E}" presName="bullet4b" presStyleLbl="node1" presStyleIdx="1" presStyleCnt="4"/>
      <dgm:spPr/>
    </dgm:pt>
    <dgm:pt modelId="{AAA54C0B-F5D8-4707-AFA9-8B648A963B78}" type="pres">
      <dgm:prSet presAssocID="{36125E74-B040-4CD9-9FFF-AE6B262BEC0E}" presName="textBox4b" presStyleLbl="revTx" presStyleIdx="1" presStyleCnt="4" custScaleY="51693" custLinFactNeighborX="7759" custLinFactNeighborY="-6973">
        <dgm:presLayoutVars>
          <dgm:bulletEnabled val="1"/>
        </dgm:presLayoutVars>
      </dgm:prSet>
      <dgm:spPr/>
    </dgm:pt>
    <dgm:pt modelId="{075881F4-3F78-457F-BB2B-F27DF27FC5B0}" type="pres">
      <dgm:prSet presAssocID="{A2C30655-61A0-49AD-9933-34E64E50DC8E}" presName="bullet4c" presStyleLbl="node1" presStyleIdx="2" presStyleCnt="4"/>
      <dgm:spPr/>
    </dgm:pt>
    <dgm:pt modelId="{E6ED1A71-76C3-46F8-97D8-3885A9773EBF}" type="pres">
      <dgm:prSet presAssocID="{A2C30655-61A0-49AD-9933-34E64E50DC8E}" presName="textBox4c" presStyleLbl="revTx" presStyleIdx="2" presStyleCnt="4" custScaleX="126908" custScaleY="46564" custLinFactNeighborX="20691" custLinFactNeighborY="-14530">
        <dgm:presLayoutVars>
          <dgm:bulletEnabled val="1"/>
        </dgm:presLayoutVars>
      </dgm:prSet>
      <dgm:spPr/>
    </dgm:pt>
    <dgm:pt modelId="{97878C2D-B92A-4911-9A50-A4543FB53FE3}" type="pres">
      <dgm:prSet presAssocID="{E6777107-6850-4964-8888-731EB0DED36B}" presName="bullet4d" presStyleLbl="node1" presStyleIdx="3" presStyleCnt="4"/>
      <dgm:spPr/>
    </dgm:pt>
    <dgm:pt modelId="{ADECE3D6-DEB6-4F80-B990-ACFF44E4B8DB}" type="pres">
      <dgm:prSet presAssocID="{E6777107-6850-4964-8888-731EB0DED36B}" presName="textBox4d" presStyleLbl="revTx" presStyleIdx="3" presStyleCnt="4" custScaleX="122083" custScaleY="30510" custLinFactNeighborX="16015" custLinFactNeighborY="-49354">
        <dgm:presLayoutVars>
          <dgm:bulletEnabled val="1"/>
        </dgm:presLayoutVars>
      </dgm:prSet>
      <dgm:spPr/>
    </dgm:pt>
  </dgm:ptLst>
  <dgm:cxnLst>
    <dgm:cxn modelId="{0EC7C00F-DF12-4BCA-A2C1-3A0736AB9F84}" srcId="{02D4BA4B-3D2C-4DCF-B733-26B58CDF2D36}" destId="{1E701C21-2BFE-4CBD-A96C-CFAD248D7B21}" srcOrd="0" destOrd="0" parTransId="{24734D11-053D-43D4-8CAC-13861A5BE498}" sibTransId="{2B5CDEDE-95A2-4B37-AD5C-C4BAB3DF8584}"/>
    <dgm:cxn modelId="{A64E292C-AC30-43CA-9AD2-AA407B184912}" srcId="{02D4BA4B-3D2C-4DCF-B733-26B58CDF2D36}" destId="{36125E74-B040-4CD9-9FFF-AE6B262BEC0E}" srcOrd="1" destOrd="0" parTransId="{F0A4CDCA-08FD-4EB7-88FE-D3D8E240A4D9}" sibTransId="{F38FF213-2329-4432-8BF5-3B3707D01544}"/>
    <dgm:cxn modelId="{436F5D64-7854-477B-B2FE-991ED20A495A}" srcId="{02D4BA4B-3D2C-4DCF-B733-26B58CDF2D36}" destId="{A2C30655-61A0-49AD-9933-34E64E50DC8E}" srcOrd="2" destOrd="0" parTransId="{B45AF5F7-ECC5-4BD0-B706-D72D8BEF862F}" sibTransId="{55DAB7D4-1377-4447-9CCD-EC0DB1061593}"/>
    <dgm:cxn modelId="{D8609D66-EE1C-48AC-B76D-94950C608AB0}" srcId="{02D4BA4B-3D2C-4DCF-B733-26B58CDF2D36}" destId="{E6777107-6850-4964-8888-731EB0DED36B}" srcOrd="3" destOrd="0" parTransId="{58919BF6-7BEA-4728-B66A-64B8E2A167CB}" sibTransId="{DD3691EA-F31E-41D5-B209-AEB436DF0F92}"/>
    <dgm:cxn modelId="{1716F655-BFCD-4241-B895-C764F4C6F496}" type="presOf" srcId="{E6777107-6850-4964-8888-731EB0DED36B}" destId="{ADECE3D6-DEB6-4F80-B990-ACFF44E4B8DB}" srcOrd="0" destOrd="0" presId="urn:microsoft.com/office/officeart/2005/8/layout/arrow2"/>
    <dgm:cxn modelId="{558D3659-44B8-4219-B573-EA326914E7C5}" type="presOf" srcId="{1E701C21-2BFE-4CBD-A96C-CFAD248D7B21}" destId="{F5B3D283-E40F-46DA-97D5-0A9854659EA4}" srcOrd="0" destOrd="0" presId="urn:microsoft.com/office/officeart/2005/8/layout/arrow2"/>
    <dgm:cxn modelId="{AD1EFA9A-67C0-4677-BD36-C7E87F1334C1}" type="presOf" srcId="{A2C30655-61A0-49AD-9933-34E64E50DC8E}" destId="{E6ED1A71-76C3-46F8-97D8-3885A9773EBF}" srcOrd="0" destOrd="0" presId="urn:microsoft.com/office/officeart/2005/8/layout/arrow2"/>
    <dgm:cxn modelId="{E2D395D9-5C9B-4D86-ABB4-6762284051A9}" type="presOf" srcId="{36125E74-B040-4CD9-9FFF-AE6B262BEC0E}" destId="{AAA54C0B-F5D8-4707-AFA9-8B648A963B78}" srcOrd="0" destOrd="0" presId="urn:microsoft.com/office/officeart/2005/8/layout/arrow2"/>
    <dgm:cxn modelId="{C5D551FC-BF1F-46DA-9617-B586EDEEB176}" type="presOf" srcId="{02D4BA4B-3D2C-4DCF-B733-26B58CDF2D36}" destId="{3D21AE44-5D5A-4773-9823-8246B91C202A}" srcOrd="0" destOrd="0" presId="urn:microsoft.com/office/officeart/2005/8/layout/arrow2"/>
    <dgm:cxn modelId="{2E7B5874-C561-4E3D-B418-7DC9F69CA8DB}" type="presParOf" srcId="{3D21AE44-5D5A-4773-9823-8246B91C202A}" destId="{95A8BF9F-2CD5-42B3-9D20-4E08172BB055}" srcOrd="0" destOrd="0" presId="urn:microsoft.com/office/officeart/2005/8/layout/arrow2"/>
    <dgm:cxn modelId="{43BE9064-EC1D-4CD0-ACC1-F4F88CE35736}" type="presParOf" srcId="{3D21AE44-5D5A-4773-9823-8246B91C202A}" destId="{3E7B8A7C-084C-4B9D-AEF7-4F9D260163C4}" srcOrd="1" destOrd="0" presId="urn:microsoft.com/office/officeart/2005/8/layout/arrow2"/>
    <dgm:cxn modelId="{56B0156A-7274-47FC-9ECB-9DD2314AD456}" type="presParOf" srcId="{3E7B8A7C-084C-4B9D-AEF7-4F9D260163C4}" destId="{C7A2A709-ADF3-4F42-803E-62907B24A81E}" srcOrd="0" destOrd="0" presId="urn:microsoft.com/office/officeart/2005/8/layout/arrow2"/>
    <dgm:cxn modelId="{5050282E-616E-4968-8BDD-1452DA6BF752}" type="presParOf" srcId="{3E7B8A7C-084C-4B9D-AEF7-4F9D260163C4}" destId="{F5B3D283-E40F-46DA-97D5-0A9854659EA4}" srcOrd="1" destOrd="0" presId="urn:microsoft.com/office/officeart/2005/8/layout/arrow2"/>
    <dgm:cxn modelId="{FBB28BF5-233D-4EAC-8434-DCE6F5355285}" type="presParOf" srcId="{3E7B8A7C-084C-4B9D-AEF7-4F9D260163C4}" destId="{2BD71BD1-0D67-43CF-8E06-48F0FB9DACDE}" srcOrd="2" destOrd="0" presId="urn:microsoft.com/office/officeart/2005/8/layout/arrow2"/>
    <dgm:cxn modelId="{DF58212D-875F-41D1-AD72-CB40FC06357D}" type="presParOf" srcId="{3E7B8A7C-084C-4B9D-AEF7-4F9D260163C4}" destId="{AAA54C0B-F5D8-4707-AFA9-8B648A963B78}" srcOrd="3" destOrd="0" presId="urn:microsoft.com/office/officeart/2005/8/layout/arrow2"/>
    <dgm:cxn modelId="{F4462D22-CC7F-411D-BA81-1554CD62D806}" type="presParOf" srcId="{3E7B8A7C-084C-4B9D-AEF7-4F9D260163C4}" destId="{075881F4-3F78-457F-BB2B-F27DF27FC5B0}" srcOrd="4" destOrd="0" presId="urn:microsoft.com/office/officeart/2005/8/layout/arrow2"/>
    <dgm:cxn modelId="{17551995-AFDF-4F23-A7A3-5ED6DE5B6106}" type="presParOf" srcId="{3E7B8A7C-084C-4B9D-AEF7-4F9D260163C4}" destId="{E6ED1A71-76C3-46F8-97D8-3885A9773EBF}" srcOrd="5" destOrd="0" presId="urn:microsoft.com/office/officeart/2005/8/layout/arrow2"/>
    <dgm:cxn modelId="{443BB6C5-D647-4BF4-A34A-4BBBA52BD773}" type="presParOf" srcId="{3E7B8A7C-084C-4B9D-AEF7-4F9D260163C4}" destId="{97878C2D-B92A-4911-9A50-A4543FB53FE3}" srcOrd="6" destOrd="0" presId="urn:microsoft.com/office/officeart/2005/8/layout/arrow2"/>
    <dgm:cxn modelId="{DCAB99B6-3AFA-4331-ADD5-C4ABE2C75B7D}" type="presParOf" srcId="{3E7B8A7C-084C-4B9D-AEF7-4F9D260163C4}" destId="{ADECE3D6-DEB6-4F80-B990-ACFF44E4B8DB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D4BA4B-3D2C-4DCF-B733-26B58CDF2D36}" type="doc">
      <dgm:prSet loTypeId="urn:microsoft.com/office/officeart/2005/8/layout/cycle7" loCatId="cycle" qsTypeId="urn:microsoft.com/office/officeart/2005/8/quickstyle/3d5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621472D-8DFF-4F41-9EF0-26117B57C45B}">
      <dgm:prSet phldrT="[Text]"/>
      <dgm:spPr/>
      <dgm:t>
        <a:bodyPr/>
        <a:lstStyle/>
        <a:p>
          <a:r>
            <a:rPr lang="en-US" dirty="0"/>
            <a:t>NWSA  Members</a:t>
          </a:r>
        </a:p>
      </dgm:t>
    </dgm:pt>
    <dgm:pt modelId="{BE8B2131-06F6-407A-971F-E4C2654780A4}" type="parTrans" cxnId="{539D1EB0-D10C-4129-B3B7-39EF4C8B1621}">
      <dgm:prSet/>
      <dgm:spPr/>
      <dgm:t>
        <a:bodyPr/>
        <a:lstStyle/>
        <a:p>
          <a:endParaRPr lang="en-US"/>
        </a:p>
      </dgm:t>
    </dgm:pt>
    <dgm:pt modelId="{41AFA69B-D2E3-4247-8CDD-648B1F85D923}" type="sibTrans" cxnId="{539D1EB0-D10C-4129-B3B7-39EF4C8B1621}">
      <dgm:prSet/>
      <dgm:spPr/>
      <dgm:t>
        <a:bodyPr/>
        <a:lstStyle/>
        <a:p>
          <a:endParaRPr lang="en-US"/>
        </a:p>
      </dgm:t>
    </dgm:pt>
    <dgm:pt modelId="{0512A3F8-D683-4BB6-B891-329C5EB7723F}">
      <dgm:prSet phldrT="[Text]"/>
      <dgm:spPr/>
      <dgm:t>
        <a:bodyPr/>
        <a:lstStyle/>
        <a:p>
          <a:r>
            <a:rPr lang="en-US" dirty="0"/>
            <a:t>COE / Regulators</a:t>
          </a:r>
        </a:p>
      </dgm:t>
    </dgm:pt>
    <dgm:pt modelId="{3C094544-4527-4F14-A6B8-E06D70D64CCE}" type="parTrans" cxnId="{1BF26840-198D-4824-B7D4-B8FECEC7ACB9}">
      <dgm:prSet/>
      <dgm:spPr/>
      <dgm:t>
        <a:bodyPr/>
        <a:lstStyle/>
        <a:p>
          <a:endParaRPr lang="en-US"/>
        </a:p>
      </dgm:t>
    </dgm:pt>
    <dgm:pt modelId="{819D3591-2A2F-4795-851E-7A50BB78E55B}" type="sibTrans" cxnId="{1BF26840-198D-4824-B7D4-B8FECEC7ACB9}">
      <dgm:prSet/>
      <dgm:spPr/>
      <dgm:t>
        <a:bodyPr/>
        <a:lstStyle/>
        <a:p>
          <a:endParaRPr lang="en-US"/>
        </a:p>
      </dgm:t>
    </dgm:pt>
    <dgm:pt modelId="{36125E74-B040-4CD9-9FFF-AE6B262BEC0E}">
      <dgm:prSet phldrT="[Text]"/>
      <dgm:spPr/>
      <dgm:t>
        <a:bodyPr/>
        <a:lstStyle/>
        <a:p>
          <a:r>
            <a:rPr lang="en-US" dirty="0"/>
            <a:t>Water Supply Stakeholders</a:t>
          </a:r>
        </a:p>
      </dgm:t>
    </dgm:pt>
    <dgm:pt modelId="{F0A4CDCA-08FD-4EB7-88FE-D3D8E240A4D9}" type="parTrans" cxnId="{A64E292C-AC30-43CA-9AD2-AA407B184912}">
      <dgm:prSet/>
      <dgm:spPr/>
      <dgm:t>
        <a:bodyPr/>
        <a:lstStyle/>
        <a:p>
          <a:endParaRPr lang="en-US"/>
        </a:p>
      </dgm:t>
    </dgm:pt>
    <dgm:pt modelId="{F38FF213-2329-4432-8BF5-3B3707D01544}" type="sibTrans" cxnId="{A64E292C-AC30-43CA-9AD2-AA407B184912}">
      <dgm:prSet/>
      <dgm:spPr/>
      <dgm:t>
        <a:bodyPr/>
        <a:lstStyle/>
        <a:p>
          <a:endParaRPr lang="en-US"/>
        </a:p>
      </dgm:t>
    </dgm:pt>
    <dgm:pt modelId="{1E701C21-2BFE-4CBD-A96C-CFAD248D7B21}">
      <dgm:prSet phldrT="[Text]"/>
      <dgm:spPr/>
      <dgm:t>
        <a:bodyPr/>
        <a:lstStyle/>
        <a:p>
          <a:r>
            <a:rPr lang="en-US" dirty="0"/>
            <a:t>Legislative Delegations</a:t>
          </a:r>
        </a:p>
      </dgm:t>
    </dgm:pt>
    <dgm:pt modelId="{24734D11-053D-43D4-8CAC-13861A5BE498}" type="parTrans" cxnId="{0EC7C00F-DF12-4BCA-A2C1-3A0736AB9F84}">
      <dgm:prSet/>
      <dgm:spPr/>
      <dgm:t>
        <a:bodyPr/>
        <a:lstStyle/>
        <a:p>
          <a:endParaRPr lang="en-US"/>
        </a:p>
      </dgm:t>
    </dgm:pt>
    <dgm:pt modelId="{2B5CDEDE-95A2-4B37-AD5C-C4BAB3DF8584}" type="sibTrans" cxnId="{0EC7C00F-DF12-4BCA-A2C1-3A0736AB9F84}">
      <dgm:prSet/>
      <dgm:spPr/>
      <dgm:t>
        <a:bodyPr/>
        <a:lstStyle/>
        <a:p>
          <a:endParaRPr lang="en-US"/>
        </a:p>
      </dgm:t>
    </dgm:pt>
    <dgm:pt modelId="{57D1FE47-2425-478F-8A79-8DE1DFFE5477}" type="pres">
      <dgm:prSet presAssocID="{02D4BA4B-3D2C-4DCF-B733-26B58CDF2D36}" presName="Name0" presStyleCnt="0">
        <dgm:presLayoutVars>
          <dgm:dir/>
          <dgm:resizeHandles val="exact"/>
        </dgm:presLayoutVars>
      </dgm:prSet>
      <dgm:spPr/>
    </dgm:pt>
    <dgm:pt modelId="{F0EC359B-E5B0-41B3-B430-D2AD61DB02C5}" type="pres">
      <dgm:prSet presAssocID="{6621472D-8DFF-4F41-9EF0-26117B57C45B}" presName="node" presStyleLbl="node1" presStyleIdx="0" presStyleCnt="4">
        <dgm:presLayoutVars>
          <dgm:bulletEnabled val="1"/>
        </dgm:presLayoutVars>
      </dgm:prSet>
      <dgm:spPr/>
    </dgm:pt>
    <dgm:pt modelId="{0963CB92-970C-4BE8-9965-602ED1BF2536}" type="pres">
      <dgm:prSet presAssocID="{41AFA69B-D2E3-4247-8CDD-648B1F85D923}" presName="sibTrans" presStyleLbl="sibTrans2D1" presStyleIdx="0" presStyleCnt="4"/>
      <dgm:spPr/>
    </dgm:pt>
    <dgm:pt modelId="{CCF8A2C4-1B45-4230-9020-4923A7E49004}" type="pres">
      <dgm:prSet presAssocID="{41AFA69B-D2E3-4247-8CDD-648B1F85D923}" presName="connectorText" presStyleLbl="sibTrans2D1" presStyleIdx="0" presStyleCnt="4"/>
      <dgm:spPr/>
    </dgm:pt>
    <dgm:pt modelId="{BA710211-4D02-4C50-A833-EC9DA897DE79}" type="pres">
      <dgm:prSet presAssocID="{0512A3F8-D683-4BB6-B891-329C5EB7723F}" presName="node" presStyleLbl="node1" presStyleIdx="1" presStyleCnt="4">
        <dgm:presLayoutVars>
          <dgm:bulletEnabled val="1"/>
        </dgm:presLayoutVars>
      </dgm:prSet>
      <dgm:spPr/>
    </dgm:pt>
    <dgm:pt modelId="{1F61ED22-D18B-4E52-8502-913FD9C5C7FA}" type="pres">
      <dgm:prSet presAssocID="{819D3591-2A2F-4795-851E-7A50BB78E55B}" presName="sibTrans" presStyleLbl="sibTrans2D1" presStyleIdx="1" presStyleCnt="4"/>
      <dgm:spPr/>
    </dgm:pt>
    <dgm:pt modelId="{469CDDED-F97C-4054-8D16-901BB2DAFE5F}" type="pres">
      <dgm:prSet presAssocID="{819D3591-2A2F-4795-851E-7A50BB78E55B}" presName="connectorText" presStyleLbl="sibTrans2D1" presStyleIdx="1" presStyleCnt="4"/>
      <dgm:spPr/>
    </dgm:pt>
    <dgm:pt modelId="{FF4EA58D-D0D6-4AE9-95C2-48922D6D873E}" type="pres">
      <dgm:prSet presAssocID="{1E701C21-2BFE-4CBD-A96C-CFAD248D7B21}" presName="node" presStyleLbl="node1" presStyleIdx="2" presStyleCnt="4">
        <dgm:presLayoutVars>
          <dgm:bulletEnabled val="1"/>
        </dgm:presLayoutVars>
      </dgm:prSet>
      <dgm:spPr/>
    </dgm:pt>
    <dgm:pt modelId="{CB52092A-6C45-4399-8DA6-0C8B3E91BBD7}" type="pres">
      <dgm:prSet presAssocID="{2B5CDEDE-95A2-4B37-AD5C-C4BAB3DF8584}" presName="sibTrans" presStyleLbl="sibTrans2D1" presStyleIdx="2" presStyleCnt="4"/>
      <dgm:spPr/>
    </dgm:pt>
    <dgm:pt modelId="{41798087-CE23-4F40-9A5A-A3BD59DD803D}" type="pres">
      <dgm:prSet presAssocID="{2B5CDEDE-95A2-4B37-AD5C-C4BAB3DF8584}" presName="connectorText" presStyleLbl="sibTrans2D1" presStyleIdx="2" presStyleCnt="4"/>
      <dgm:spPr/>
    </dgm:pt>
    <dgm:pt modelId="{13F18AB7-C628-4255-9C1E-AA64D356CDAE}" type="pres">
      <dgm:prSet presAssocID="{36125E74-B040-4CD9-9FFF-AE6B262BEC0E}" presName="node" presStyleLbl="node1" presStyleIdx="3" presStyleCnt="4">
        <dgm:presLayoutVars>
          <dgm:bulletEnabled val="1"/>
        </dgm:presLayoutVars>
      </dgm:prSet>
      <dgm:spPr/>
    </dgm:pt>
    <dgm:pt modelId="{5C2C4E64-51A8-44F4-B5E6-6D0DC3D0643C}" type="pres">
      <dgm:prSet presAssocID="{F38FF213-2329-4432-8BF5-3B3707D01544}" presName="sibTrans" presStyleLbl="sibTrans2D1" presStyleIdx="3" presStyleCnt="4"/>
      <dgm:spPr/>
    </dgm:pt>
    <dgm:pt modelId="{02850894-4246-4E54-8C5B-01534894D6F4}" type="pres">
      <dgm:prSet presAssocID="{F38FF213-2329-4432-8BF5-3B3707D01544}" presName="connectorText" presStyleLbl="sibTrans2D1" presStyleIdx="3" presStyleCnt="4"/>
      <dgm:spPr/>
    </dgm:pt>
  </dgm:ptLst>
  <dgm:cxnLst>
    <dgm:cxn modelId="{FA933C00-00CA-480D-A7BE-CA9BFDB90F04}" type="presOf" srcId="{41AFA69B-D2E3-4247-8CDD-648B1F85D923}" destId="{0963CB92-970C-4BE8-9965-602ED1BF2536}" srcOrd="0" destOrd="0" presId="urn:microsoft.com/office/officeart/2005/8/layout/cycle7"/>
    <dgm:cxn modelId="{0EC7C00F-DF12-4BCA-A2C1-3A0736AB9F84}" srcId="{02D4BA4B-3D2C-4DCF-B733-26B58CDF2D36}" destId="{1E701C21-2BFE-4CBD-A96C-CFAD248D7B21}" srcOrd="2" destOrd="0" parTransId="{24734D11-053D-43D4-8CAC-13861A5BE498}" sibTransId="{2B5CDEDE-95A2-4B37-AD5C-C4BAB3DF8584}"/>
    <dgm:cxn modelId="{0AA13819-7665-4047-8CF4-96AC8C56B88B}" type="presOf" srcId="{36125E74-B040-4CD9-9FFF-AE6B262BEC0E}" destId="{13F18AB7-C628-4255-9C1E-AA64D356CDAE}" srcOrd="0" destOrd="0" presId="urn:microsoft.com/office/officeart/2005/8/layout/cycle7"/>
    <dgm:cxn modelId="{444C6B1F-DD1E-4C3F-AF59-77FA9AA5E659}" type="presOf" srcId="{819D3591-2A2F-4795-851E-7A50BB78E55B}" destId="{469CDDED-F97C-4054-8D16-901BB2DAFE5F}" srcOrd="1" destOrd="0" presId="urn:microsoft.com/office/officeart/2005/8/layout/cycle7"/>
    <dgm:cxn modelId="{A64E292C-AC30-43CA-9AD2-AA407B184912}" srcId="{02D4BA4B-3D2C-4DCF-B733-26B58CDF2D36}" destId="{36125E74-B040-4CD9-9FFF-AE6B262BEC0E}" srcOrd="3" destOrd="0" parTransId="{F0A4CDCA-08FD-4EB7-88FE-D3D8E240A4D9}" sibTransId="{F38FF213-2329-4432-8BF5-3B3707D01544}"/>
    <dgm:cxn modelId="{1BF26840-198D-4824-B7D4-B8FECEC7ACB9}" srcId="{02D4BA4B-3D2C-4DCF-B733-26B58CDF2D36}" destId="{0512A3F8-D683-4BB6-B891-329C5EB7723F}" srcOrd="1" destOrd="0" parTransId="{3C094544-4527-4F14-A6B8-E06D70D64CCE}" sibTransId="{819D3591-2A2F-4795-851E-7A50BB78E55B}"/>
    <dgm:cxn modelId="{C4FA8646-45D7-410E-B22F-6BF5CB576C35}" type="presOf" srcId="{2B5CDEDE-95A2-4B37-AD5C-C4BAB3DF8584}" destId="{CB52092A-6C45-4399-8DA6-0C8B3E91BBD7}" srcOrd="0" destOrd="0" presId="urn:microsoft.com/office/officeart/2005/8/layout/cycle7"/>
    <dgm:cxn modelId="{13A50172-55B2-43F0-834A-7637DB2647C5}" type="presOf" srcId="{02D4BA4B-3D2C-4DCF-B733-26B58CDF2D36}" destId="{57D1FE47-2425-478F-8A79-8DE1DFFE5477}" srcOrd="0" destOrd="0" presId="urn:microsoft.com/office/officeart/2005/8/layout/cycle7"/>
    <dgm:cxn modelId="{E8BDED75-167F-46DF-BC92-1164A6C9C7AF}" type="presOf" srcId="{819D3591-2A2F-4795-851E-7A50BB78E55B}" destId="{1F61ED22-D18B-4E52-8502-913FD9C5C7FA}" srcOrd="0" destOrd="0" presId="urn:microsoft.com/office/officeart/2005/8/layout/cycle7"/>
    <dgm:cxn modelId="{EBF19189-4CB9-491C-8839-19FFF120CACD}" type="presOf" srcId="{F38FF213-2329-4432-8BF5-3B3707D01544}" destId="{02850894-4246-4E54-8C5B-01534894D6F4}" srcOrd="1" destOrd="0" presId="urn:microsoft.com/office/officeart/2005/8/layout/cycle7"/>
    <dgm:cxn modelId="{61EFFAA1-8EDE-45C3-A45A-90C1FA7ED7ED}" type="presOf" srcId="{6621472D-8DFF-4F41-9EF0-26117B57C45B}" destId="{F0EC359B-E5B0-41B3-B430-D2AD61DB02C5}" srcOrd="0" destOrd="0" presId="urn:microsoft.com/office/officeart/2005/8/layout/cycle7"/>
    <dgm:cxn modelId="{61241AAE-2BA1-4385-B920-E88A42D26AD2}" type="presOf" srcId="{2B5CDEDE-95A2-4B37-AD5C-C4BAB3DF8584}" destId="{41798087-CE23-4F40-9A5A-A3BD59DD803D}" srcOrd="1" destOrd="0" presId="urn:microsoft.com/office/officeart/2005/8/layout/cycle7"/>
    <dgm:cxn modelId="{539D1EB0-D10C-4129-B3B7-39EF4C8B1621}" srcId="{02D4BA4B-3D2C-4DCF-B733-26B58CDF2D36}" destId="{6621472D-8DFF-4F41-9EF0-26117B57C45B}" srcOrd="0" destOrd="0" parTransId="{BE8B2131-06F6-407A-971F-E4C2654780A4}" sibTransId="{41AFA69B-D2E3-4247-8CDD-648B1F85D923}"/>
    <dgm:cxn modelId="{03CB87CE-6DC0-4CF1-9905-ADEC417F6E1A}" type="presOf" srcId="{1E701C21-2BFE-4CBD-A96C-CFAD248D7B21}" destId="{FF4EA58D-D0D6-4AE9-95C2-48922D6D873E}" srcOrd="0" destOrd="0" presId="urn:microsoft.com/office/officeart/2005/8/layout/cycle7"/>
    <dgm:cxn modelId="{FF3236E1-07A9-4EED-95EB-D4A65D6CDF4F}" type="presOf" srcId="{41AFA69B-D2E3-4247-8CDD-648B1F85D923}" destId="{CCF8A2C4-1B45-4230-9020-4923A7E49004}" srcOrd="1" destOrd="0" presId="urn:microsoft.com/office/officeart/2005/8/layout/cycle7"/>
    <dgm:cxn modelId="{9B3642EA-B474-477C-9265-444B9B3C32D9}" type="presOf" srcId="{F38FF213-2329-4432-8BF5-3B3707D01544}" destId="{5C2C4E64-51A8-44F4-B5E6-6D0DC3D0643C}" srcOrd="0" destOrd="0" presId="urn:microsoft.com/office/officeart/2005/8/layout/cycle7"/>
    <dgm:cxn modelId="{79EA4FEF-C3E4-4850-870A-797F2D5BC306}" type="presOf" srcId="{0512A3F8-D683-4BB6-B891-329C5EB7723F}" destId="{BA710211-4D02-4C50-A833-EC9DA897DE79}" srcOrd="0" destOrd="0" presId="urn:microsoft.com/office/officeart/2005/8/layout/cycle7"/>
    <dgm:cxn modelId="{82EB4D75-EFBC-4F6E-9E40-DC65396A2BB5}" type="presParOf" srcId="{57D1FE47-2425-478F-8A79-8DE1DFFE5477}" destId="{F0EC359B-E5B0-41B3-B430-D2AD61DB02C5}" srcOrd="0" destOrd="0" presId="urn:microsoft.com/office/officeart/2005/8/layout/cycle7"/>
    <dgm:cxn modelId="{2D793DEA-87FC-470E-A6B3-6D3387DF5BAE}" type="presParOf" srcId="{57D1FE47-2425-478F-8A79-8DE1DFFE5477}" destId="{0963CB92-970C-4BE8-9965-602ED1BF2536}" srcOrd="1" destOrd="0" presId="urn:microsoft.com/office/officeart/2005/8/layout/cycle7"/>
    <dgm:cxn modelId="{56D23B14-7855-460E-A459-3475D6F21687}" type="presParOf" srcId="{0963CB92-970C-4BE8-9965-602ED1BF2536}" destId="{CCF8A2C4-1B45-4230-9020-4923A7E49004}" srcOrd="0" destOrd="0" presId="urn:microsoft.com/office/officeart/2005/8/layout/cycle7"/>
    <dgm:cxn modelId="{A70299A0-F470-4414-BC73-53FE267D053B}" type="presParOf" srcId="{57D1FE47-2425-478F-8A79-8DE1DFFE5477}" destId="{BA710211-4D02-4C50-A833-EC9DA897DE79}" srcOrd="2" destOrd="0" presId="urn:microsoft.com/office/officeart/2005/8/layout/cycle7"/>
    <dgm:cxn modelId="{AD2247BF-4ECB-477C-AA6B-4D9C61FF5F60}" type="presParOf" srcId="{57D1FE47-2425-478F-8A79-8DE1DFFE5477}" destId="{1F61ED22-D18B-4E52-8502-913FD9C5C7FA}" srcOrd="3" destOrd="0" presId="urn:microsoft.com/office/officeart/2005/8/layout/cycle7"/>
    <dgm:cxn modelId="{63FA3D01-A0EF-4C6F-B50F-311A631BD676}" type="presParOf" srcId="{1F61ED22-D18B-4E52-8502-913FD9C5C7FA}" destId="{469CDDED-F97C-4054-8D16-901BB2DAFE5F}" srcOrd="0" destOrd="0" presId="urn:microsoft.com/office/officeart/2005/8/layout/cycle7"/>
    <dgm:cxn modelId="{19F5BDD0-AE71-40EA-8DAD-67BC1CB64819}" type="presParOf" srcId="{57D1FE47-2425-478F-8A79-8DE1DFFE5477}" destId="{FF4EA58D-D0D6-4AE9-95C2-48922D6D873E}" srcOrd="4" destOrd="0" presId="urn:microsoft.com/office/officeart/2005/8/layout/cycle7"/>
    <dgm:cxn modelId="{EDBD8CEB-7FBE-4695-9ED6-E25BED8B6EC4}" type="presParOf" srcId="{57D1FE47-2425-478F-8A79-8DE1DFFE5477}" destId="{CB52092A-6C45-4399-8DA6-0C8B3E91BBD7}" srcOrd="5" destOrd="0" presId="urn:microsoft.com/office/officeart/2005/8/layout/cycle7"/>
    <dgm:cxn modelId="{DD4EA743-8F5F-4BD5-9C00-69EE56482716}" type="presParOf" srcId="{CB52092A-6C45-4399-8DA6-0C8B3E91BBD7}" destId="{41798087-CE23-4F40-9A5A-A3BD59DD803D}" srcOrd="0" destOrd="0" presId="urn:microsoft.com/office/officeart/2005/8/layout/cycle7"/>
    <dgm:cxn modelId="{593ED8E1-F4EA-4955-A04A-980EF8F1676C}" type="presParOf" srcId="{57D1FE47-2425-478F-8A79-8DE1DFFE5477}" destId="{13F18AB7-C628-4255-9C1E-AA64D356CDAE}" srcOrd="6" destOrd="0" presId="urn:microsoft.com/office/officeart/2005/8/layout/cycle7"/>
    <dgm:cxn modelId="{AFECDBAC-3AB4-4085-B773-93D1D7A8A8EE}" type="presParOf" srcId="{57D1FE47-2425-478F-8A79-8DE1DFFE5477}" destId="{5C2C4E64-51A8-44F4-B5E6-6D0DC3D0643C}" srcOrd="7" destOrd="0" presId="urn:microsoft.com/office/officeart/2005/8/layout/cycle7"/>
    <dgm:cxn modelId="{DF2D5CC0-0A94-44D7-97D9-5CC157F330A5}" type="presParOf" srcId="{5C2C4E64-51A8-44F4-B5E6-6D0DC3D0643C}" destId="{02850894-4246-4E54-8C5B-01534894D6F4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E6ED5E4-F5D4-45B9-BAAE-FD5D2D6588CA}" type="doc">
      <dgm:prSet loTypeId="urn:microsoft.com/office/officeart/2005/8/layout/hProcess9" loCatId="process" qsTypeId="urn:microsoft.com/office/officeart/2005/8/quickstyle/3d5" qsCatId="3D" csTypeId="urn:microsoft.com/office/officeart/2005/8/colors/colorful5" csCatId="colorful" phldr="1"/>
      <dgm:spPr/>
    </dgm:pt>
    <dgm:pt modelId="{1436A7D2-6C39-47B6-A404-C503FD09A47C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US" sz="2800" dirty="0"/>
            <a:t>Strategically Proactive</a:t>
          </a:r>
          <a:r>
            <a:rPr lang="en-US" sz="2400" dirty="0"/>
            <a:t> (Vision)</a:t>
          </a:r>
        </a:p>
      </dgm:t>
    </dgm:pt>
    <dgm:pt modelId="{E79916CE-FDD5-4348-BFC4-299E12BFE222}" type="parTrans" cxnId="{A1924F2E-D295-4ECE-86D3-0A41CCF2B108}">
      <dgm:prSet/>
      <dgm:spPr/>
      <dgm:t>
        <a:bodyPr/>
        <a:lstStyle/>
        <a:p>
          <a:pPr algn="ctr"/>
          <a:endParaRPr lang="en-US" sz="2000"/>
        </a:p>
      </dgm:t>
    </dgm:pt>
    <dgm:pt modelId="{B0604717-FB76-4B94-8FB9-23A0DD2D5C58}" type="sibTrans" cxnId="{A1924F2E-D295-4ECE-86D3-0A41CCF2B108}">
      <dgm:prSet/>
      <dgm:spPr/>
      <dgm:t>
        <a:bodyPr/>
        <a:lstStyle/>
        <a:p>
          <a:pPr algn="ctr"/>
          <a:endParaRPr lang="en-US" sz="2000"/>
        </a:p>
      </dgm:t>
    </dgm:pt>
    <dgm:pt modelId="{0743A2D0-889A-4D6A-8F9F-754E9DF5303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US" sz="2800" dirty="0"/>
            <a:t>Feedback Networks (Tactics)</a:t>
          </a:r>
        </a:p>
      </dgm:t>
    </dgm:pt>
    <dgm:pt modelId="{600BFD16-1E93-4297-B844-763E528A6C46}" type="parTrans" cxnId="{FFAC76E3-EDA5-4679-A3FC-75BF7EB2A176}">
      <dgm:prSet/>
      <dgm:spPr/>
      <dgm:t>
        <a:bodyPr/>
        <a:lstStyle/>
        <a:p>
          <a:pPr algn="ctr"/>
          <a:endParaRPr lang="en-US" sz="2000"/>
        </a:p>
      </dgm:t>
    </dgm:pt>
    <dgm:pt modelId="{457825A8-98C8-4959-8D14-423662962F76}" type="sibTrans" cxnId="{FFAC76E3-EDA5-4679-A3FC-75BF7EB2A176}">
      <dgm:prSet/>
      <dgm:spPr/>
      <dgm:t>
        <a:bodyPr/>
        <a:lstStyle/>
        <a:p>
          <a:pPr algn="ctr"/>
          <a:endParaRPr lang="en-US" sz="2000"/>
        </a:p>
      </dgm:t>
    </dgm:pt>
    <dgm:pt modelId="{BB131D40-A3C3-436F-BEE9-B8EE5CFBC299}">
      <dgm:prSet phldrT="[Text]" custT="1"/>
      <dgm:spPr>
        <a:solidFill>
          <a:srgbClr val="697DAB"/>
        </a:solidFill>
      </dgm:spPr>
      <dgm:t>
        <a:bodyPr/>
        <a:lstStyle/>
        <a:p>
          <a:pPr algn="ctr"/>
          <a:r>
            <a:rPr lang="en-US" sz="2800" dirty="0"/>
            <a:t>Measuring Success (Influence)</a:t>
          </a:r>
        </a:p>
      </dgm:t>
    </dgm:pt>
    <dgm:pt modelId="{E0821CBB-5CC4-435F-865C-FADA49A17FD6}" type="parTrans" cxnId="{83B794AF-48D6-4A08-A42C-844B00288032}">
      <dgm:prSet/>
      <dgm:spPr/>
      <dgm:t>
        <a:bodyPr/>
        <a:lstStyle/>
        <a:p>
          <a:pPr algn="ctr"/>
          <a:endParaRPr lang="en-US" sz="2000"/>
        </a:p>
      </dgm:t>
    </dgm:pt>
    <dgm:pt modelId="{57AAD9BE-0534-4646-9250-0D38E6037543}" type="sibTrans" cxnId="{83B794AF-48D6-4A08-A42C-844B00288032}">
      <dgm:prSet/>
      <dgm:spPr/>
      <dgm:t>
        <a:bodyPr/>
        <a:lstStyle/>
        <a:p>
          <a:pPr algn="ctr"/>
          <a:endParaRPr lang="en-US" sz="2000"/>
        </a:p>
      </dgm:t>
    </dgm:pt>
    <dgm:pt modelId="{40502FDB-5E2E-4D5C-9C4D-CA3A318B0B6D}" type="pres">
      <dgm:prSet presAssocID="{1E6ED5E4-F5D4-45B9-BAAE-FD5D2D6588CA}" presName="CompostProcess" presStyleCnt="0">
        <dgm:presLayoutVars>
          <dgm:dir/>
          <dgm:resizeHandles val="exact"/>
        </dgm:presLayoutVars>
      </dgm:prSet>
      <dgm:spPr/>
    </dgm:pt>
    <dgm:pt modelId="{CE0C4C3C-313E-4E14-B66F-CBFFA3FE74BF}" type="pres">
      <dgm:prSet presAssocID="{1E6ED5E4-F5D4-45B9-BAAE-FD5D2D6588CA}" presName="arrow" presStyleLbl="bgShp" presStyleIdx="0" presStyleCnt="1"/>
      <dgm:spPr/>
    </dgm:pt>
    <dgm:pt modelId="{E1EC3AF6-ABD8-409F-97F5-61EA76BD8A0B}" type="pres">
      <dgm:prSet presAssocID="{1E6ED5E4-F5D4-45B9-BAAE-FD5D2D6588CA}" presName="linearProcess" presStyleCnt="0"/>
      <dgm:spPr/>
    </dgm:pt>
    <dgm:pt modelId="{46E7AF58-F328-4AF9-AAA0-1178AD09BC74}" type="pres">
      <dgm:prSet presAssocID="{1436A7D2-6C39-47B6-A404-C503FD09A47C}" presName="textNode" presStyleLbl="node1" presStyleIdx="0" presStyleCnt="3" custScaleX="109212" custScaleY="99594">
        <dgm:presLayoutVars>
          <dgm:bulletEnabled val="1"/>
        </dgm:presLayoutVars>
      </dgm:prSet>
      <dgm:spPr/>
    </dgm:pt>
    <dgm:pt modelId="{8C375695-219C-4CE8-84D0-3A1649B56056}" type="pres">
      <dgm:prSet presAssocID="{B0604717-FB76-4B94-8FB9-23A0DD2D5C58}" presName="sibTrans" presStyleCnt="0"/>
      <dgm:spPr/>
    </dgm:pt>
    <dgm:pt modelId="{3D962B39-1321-497D-B4C1-DB781F6D434B}" type="pres">
      <dgm:prSet presAssocID="{0743A2D0-889A-4D6A-8F9F-754E9DF53037}" presName="textNode" presStyleLbl="node1" presStyleIdx="1" presStyleCnt="3">
        <dgm:presLayoutVars>
          <dgm:bulletEnabled val="1"/>
        </dgm:presLayoutVars>
      </dgm:prSet>
      <dgm:spPr/>
    </dgm:pt>
    <dgm:pt modelId="{446B865D-1499-468C-AD25-006CE07537DE}" type="pres">
      <dgm:prSet presAssocID="{457825A8-98C8-4959-8D14-423662962F76}" presName="sibTrans" presStyleCnt="0"/>
      <dgm:spPr/>
    </dgm:pt>
    <dgm:pt modelId="{CFE1797E-9866-4E1E-9A8B-24C60D807F69}" type="pres">
      <dgm:prSet presAssocID="{BB131D40-A3C3-436F-BEE9-B8EE5CFBC299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9FADFB00-26A8-4208-A1DD-1A29E38B98D3}" type="presOf" srcId="{1E6ED5E4-F5D4-45B9-BAAE-FD5D2D6588CA}" destId="{40502FDB-5E2E-4D5C-9C4D-CA3A318B0B6D}" srcOrd="0" destOrd="0" presId="urn:microsoft.com/office/officeart/2005/8/layout/hProcess9"/>
    <dgm:cxn modelId="{08C3EA01-0D23-496B-AABF-A8CCB8B55E7C}" type="presOf" srcId="{1436A7D2-6C39-47B6-A404-C503FD09A47C}" destId="{46E7AF58-F328-4AF9-AAA0-1178AD09BC74}" srcOrd="0" destOrd="0" presId="urn:microsoft.com/office/officeart/2005/8/layout/hProcess9"/>
    <dgm:cxn modelId="{A1924F2E-D295-4ECE-86D3-0A41CCF2B108}" srcId="{1E6ED5E4-F5D4-45B9-BAAE-FD5D2D6588CA}" destId="{1436A7D2-6C39-47B6-A404-C503FD09A47C}" srcOrd="0" destOrd="0" parTransId="{E79916CE-FDD5-4348-BFC4-299E12BFE222}" sibTransId="{B0604717-FB76-4B94-8FB9-23A0DD2D5C58}"/>
    <dgm:cxn modelId="{D095C563-1682-43D6-B9E2-1C71EACF2053}" type="presOf" srcId="{BB131D40-A3C3-436F-BEE9-B8EE5CFBC299}" destId="{CFE1797E-9866-4E1E-9A8B-24C60D807F69}" srcOrd="0" destOrd="0" presId="urn:microsoft.com/office/officeart/2005/8/layout/hProcess9"/>
    <dgm:cxn modelId="{83B794AF-48D6-4A08-A42C-844B00288032}" srcId="{1E6ED5E4-F5D4-45B9-BAAE-FD5D2D6588CA}" destId="{BB131D40-A3C3-436F-BEE9-B8EE5CFBC299}" srcOrd="2" destOrd="0" parTransId="{E0821CBB-5CC4-435F-865C-FADA49A17FD6}" sibTransId="{57AAD9BE-0534-4646-9250-0D38E6037543}"/>
    <dgm:cxn modelId="{E8C54BC7-55B3-4E2B-B5C8-8B5E1B887163}" type="presOf" srcId="{0743A2D0-889A-4D6A-8F9F-754E9DF53037}" destId="{3D962B39-1321-497D-B4C1-DB781F6D434B}" srcOrd="0" destOrd="0" presId="urn:microsoft.com/office/officeart/2005/8/layout/hProcess9"/>
    <dgm:cxn modelId="{FFAC76E3-EDA5-4679-A3FC-75BF7EB2A176}" srcId="{1E6ED5E4-F5D4-45B9-BAAE-FD5D2D6588CA}" destId="{0743A2D0-889A-4D6A-8F9F-754E9DF53037}" srcOrd="1" destOrd="0" parTransId="{600BFD16-1E93-4297-B844-763E528A6C46}" sibTransId="{457825A8-98C8-4959-8D14-423662962F76}"/>
    <dgm:cxn modelId="{F590B8FA-7085-49A5-A172-9F5B638EE9F9}" type="presParOf" srcId="{40502FDB-5E2E-4D5C-9C4D-CA3A318B0B6D}" destId="{CE0C4C3C-313E-4E14-B66F-CBFFA3FE74BF}" srcOrd="0" destOrd="0" presId="urn:microsoft.com/office/officeart/2005/8/layout/hProcess9"/>
    <dgm:cxn modelId="{911A1CCF-EC95-475E-AD4C-973C07390435}" type="presParOf" srcId="{40502FDB-5E2E-4D5C-9C4D-CA3A318B0B6D}" destId="{E1EC3AF6-ABD8-409F-97F5-61EA76BD8A0B}" srcOrd="1" destOrd="0" presId="urn:microsoft.com/office/officeart/2005/8/layout/hProcess9"/>
    <dgm:cxn modelId="{49AB5FC7-4BD8-447D-ABF8-CA5485376361}" type="presParOf" srcId="{E1EC3AF6-ABD8-409F-97F5-61EA76BD8A0B}" destId="{46E7AF58-F328-4AF9-AAA0-1178AD09BC74}" srcOrd="0" destOrd="0" presId="urn:microsoft.com/office/officeart/2005/8/layout/hProcess9"/>
    <dgm:cxn modelId="{B70F19C0-A817-49AD-9AC0-2A57B7C04656}" type="presParOf" srcId="{E1EC3AF6-ABD8-409F-97F5-61EA76BD8A0B}" destId="{8C375695-219C-4CE8-84D0-3A1649B56056}" srcOrd="1" destOrd="0" presId="urn:microsoft.com/office/officeart/2005/8/layout/hProcess9"/>
    <dgm:cxn modelId="{05708857-2490-481B-AA5F-FA0BF073A951}" type="presParOf" srcId="{E1EC3AF6-ABD8-409F-97F5-61EA76BD8A0B}" destId="{3D962B39-1321-497D-B4C1-DB781F6D434B}" srcOrd="2" destOrd="0" presId="urn:microsoft.com/office/officeart/2005/8/layout/hProcess9"/>
    <dgm:cxn modelId="{C80775C6-94EF-4C39-8CAD-39165149FEAC}" type="presParOf" srcId="{E1EC3AF6-ABD8-409F-97F5-61EA76BD8A0B}" destId="{446B865D-1499-468C-AD25-006CE07537DE}" srcOrd="3" destOrd="0" presId="urn:microsoft.com/office/officeart/2005/8/layout/hProcess9"/>
    <dgm:cxn modelId="{7D2A158A-21A8-419D-ABE6-918210071E66}" type="presParOf" srcId="{E1EC3AF6-ABD8-409F-97F5-61EA76BD8A0B}" destId="{CFE1797E-9866-4E1E-9A8B-24C60D807F6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8B4853-3646-47A1-ACE4-347D70B81758}" type="doc">
      <dgm:prSet loTypeId="urn:microsoft.com/office/officeart/2005/8/layout/funnel1" loCatId="relationship" qsTypeId="urn:microsoft.com/office/officeart/2005/8/quickstyle/3d5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14E08A4-0B59-4593-B969-6E63BF594FB1}">
      <dgm:prSet phldrT="[Text]" custT="1"/>
      <dgm:spPr/>
      <dgm:t>
        <a:bodyPr/>
        <a:lstStyle/>
        <a:p>
          <a:r>
            <a:rPr lang="en-US" sz="2000" dirty="0"/>
            <a:t>Success</a:t>
          </a:r>
        </a:p>
      </dgm:t>
    </dgm:pt>
    <dgm:pt modelId="{86D594F4-FD99-4207-8D34-0A7BCFC0F8E9}" type="parTrans" cxnId="{4FF41335-8233-4513-BEDE-37D9B72CFE72}">
      <dgm:prSet/>
      <dgm:spPr/>
      <dgm:t>
        <a:bodyPr/>
        <a:lstStyle/>
        <a:p>
          <a:endParaRPr lang="en-US"/>
        </a:p>
      </dgm:t>
    </dgm:pt>
    <dgm:pt modelId="{38BD35C6-147F-4DC8-985B-A3523F507182}" type="sibTrans" cxnId="{4FF41335-8233-4513-BEDE-37D9B72CFE72}">
      <dgm:prSet/>
      <dgm:spPr/>
      <dgm:t>
        <a:bodyPr/>
        <a:lstStyle/>
        <a:p>
          <a:endParaRPr lang="en-US"/>
        </a:p>
      </dgm:t>
    </dgm:pt>
    <dgm:pt modelId="{76B7A6BE-4249-4E15-9C8C-CF557F69FEEC}">
      <dgm:prSet phldrT="[Text]" custT="1"/>
      <dgm:spPr/>
      <dgm:t>
        <a:bodyPr/>
        <a:lstStyle/>
        <a:p>
          <a:r>
            <a:rPr lang="en-US" sz="1400" dirty="0"/>
            <a:t>Advancement</a:t>
          </a:r>
        </a:p>
      </dgm:t>
    </dgm:pt>
    <dgm:pt modelId="{9CC51BA6-4C00-4004-A8D5-480A0848C6C3}" type="parTrans" cxnId="{FC2B9A1C-BADE-4770-AA2D-550478921630}">
      <dgm:prSet/>
      <dgm:spPr/>
      <dgm:t>
        <a:bodyPr/>
        <a:lstStyle/>
        <a:p>
          <a:endParaRPr lang="en-US"/>
        </a:p>
      </dgm:t>
    </dgm:pt>
    <dgm:pt modelId="{0059A60F-602F-476A-9476-F1D77289E58A}" type="sibTrans" cxnId="{FC2B9A1C-BADE-4770-AA2D-550478921630}">
      <dgm:prSet/>
      <dgm:spPr/>
      <dgm:t>
        <a:bodyPr/>
        <a:lstStyle/>
        <a:p>
          <a:endParaRPr lang="en-US"/>
        </a:p>
      </dgm:t>
    </dgm:pt>
    <dgm:pt modelId="{89510133-3BE1-4853-8C61-42D80A2C8A51}">
      <dgm:prSet phldrT="[Text]"/>
      <dgm:spPr/>
      <dgm:t>
        <a:bodyPr/>
        <a:lstStyle/>
        <a:p>
          <a:r>
            <a:rPr lang="en-US" dirty="0"/>
            <a:t>Energize Organization</a:t>
          </a:r>
        </a:p>
      </dgm:t>
    </dgm:pt>
    <dgm:pt modelId="{6E675DED-A569-4C30-8B5F-7871EBABA7C3}" type="parTrans" cxnId="{3EC56091-39DF-41ED-B6E6-60EB8ECCB542}">
      <dgm:prSet/>
      <dgm:spPr/>
      <dgm:t>
        <a:bodyPr/>
        <a:lstStyle/>
        <a:p>
          <a:endParaRPr lang="en-US"/>
        </a:p>
      </dgm:t>
    </dgm:pt>
    <dgm:pt modelId="{84EDA596-3D7C-420C-A0DB-2E72E806E41E}" type="sibTrans" cxnId="{3EC56091-39DF-41ED-B6E6-60EB8ECCB542}">
      <dgm:prSet/>
      <dgm:spPr/>
      <dgm:t>
        <a:bodyPr/>
        <a:lstStyle/>
        <a:p>
          <a:endParaRPr lang="en-US"/>
        </a:p>
      </dgm:t>
    </dgm:pt>
    <dgm:pt modelId="{06A4B988-77A2-4119-8A3B-57007C9CEFCD}">
      <dgm:prSet phldrT="[Text]" custT="1"/>
      <dgm:spPr/>
      <dgm:t>
        <a:bodyPr/>
        <a:lstStyle/>
        <a:p>
          <a:r>
            <a:rPr lang="en-US" sz="1600" dirty="0"/>
            <a:t>Momentum</a:t>
          </a:r>
        </a:p>
      </dgm:t>
    </dgm:pt>
    <dgm:pt modelId="{6BBB2FE2-3AEB-4148-BA11-1CAE5D9A6970}" type="parTrans" cxnId="{D2BB0CBC-DC3D-4E0E-9B51-8420CDA7F182}">
      <dgm:prSet/>
      <dgm:spPr/>
      <dgm:t>
        <a:bodyPr/>
        <a:lstStyle/>
        <a:p>
          <a:endParaRPr lang="en-US"/>
        </a:p>
      </dgm:t>
    </dgm:pt>
    <dgm:pt modelId="{1686E040-EC60-4AFA-86EE-D489C80DECFE}" type="sibTrans" cxnId="{D2BB0CBC-DC3D-4E0E-9B51-8420CDA7F182}">
      <dgm:prSet/>
      <dgm:spPr/>
      <dgm:t>
        <a:bodyPr/>
        <a:lstStyle/>
        <a:p>
          <a:endParaRPr lang="en-US"/>
        </a:p>
      </dgm:t>
    </dgm:pt>
    <dgm:pt modelId="{00789613-C218-4102-A85C-BAAF0770FA48}" type="pres">
      <dgm:prSet presAssocID="{398B4853-3646-47A1-ACE4-347D70B81758}" presName="Name0" presStyleCnt="0">
        <dgm:presLayoutVars>
          <dgm:chMax val="4"/>
          <dgm:resizeHandles val="exact"/>
        </dgm:presLayoutVars>
      </dgm:prSet>
      <dgm:spPr/>
    </dgm:pt>
    <dgm:pt modelId="{D6943BEB-62E7-484A-9DC4-AA97EF69626B}" type="pres">
      <dgm:prSet presAssocID="{398B4853-3646-47A1-ACE4-347D70B81758}" presName="ellipse" presStyleLbl="trBgShp" presStyleIdx="0" presStyleCnt="1"/>
      <dgm:spPr/>
    </dgm:pt>
    <dgm:pt modelId="{E82C1B8D-B208-4871-B15E-B5CFDD846D4C}" type="pres">
      <dgm:prSet presAssocID="{398B4853-3646-47A1-ACE4-347D70B81758}" presName="arrow1" presStyleLbl="fgShp" presStyleIdx="0" presStyleCnt="1"/>
      <dgm:spPr/>
    </dgm:pt>
    <dgm:pt modelId="{C15B41F8-5210-4BCB-97E2-8FB9C67776BE}" type="pres">
      <dgm:prSet presAssocID="{398B4853-3646-47A1-ACE4-347D70B81758}" presName="rectangle" presStyleLbl="revTx" presStyleIdx="0" presStyleCnt="1">
        <dgm:presLayoutVars>
          <dgm:bulletEnabled val="1"/>
        </dgm:presLayoutVars>
      </dgm:prSet>
      <dgm:spPr/>
    </dgm:pt>
    <dgm:pt modelId="{C32CA5CD-CCB9-44E6-9CE8-C087064F5B14}" type="pres">
      <dgm:prSet presAssocID="{76B7A6BE-4249-4E15-9C8C-CF557F69FEEC}" presName="item1" presStyleLbl="node1" presStyleIdx="0" presStyleCnt="3">
        <dgm:presLayoutVars>
          <dgm:bulletEnabled val="1"/>
        </dgm:presLayoutVars>
      </dgm:prSet>
      <dgm:spPr/>
    </dgm:pt>
    <dgm:pt modelId="{91EB2733-0888-4DE2-A0CC-C330106C7E7A}" type="pres">
      <dgm:prSet presAssocID="{06A4B988-77A2-4119-8A3B-57007C9CEFCD}" presName="item2" presStyleLbl="node1" presStyleIdx="1" presStyleCnt="3" custLinFactNeighborX="2102" custLinFactNeighborY="-16821">
        <dgm:presLayoutVars>
          <dgm:bulletEnabled val="1"/>
        </dgm:presLayoutVars>
      </dgm:prSet>
      <dgm:spPr/>
    </dgm:pt>
    <dgm:pt modelId="{D78BFB30-A45E-4273-AE2C-9BF77F1BFB5B}" type="pres">
      <dgm:prSet presAssocID="{89510133-3BE1-4853-8C61-42D80A2C8A51}" presName="item3" presStyleLbl="node1" presStyleIdx="2" presStyleCnt="3" custLinFactNeighborX="7009" custLinFactNeighborY="-11214">
        <dgm:presLayoutVars>
          <dgm:bulletEnabled val="1"/>
        </dgm:presLayoutVars>
      </dgm:prSet>
      <dgm:spPr/>
    </dgm:pt>
    <dgm:pt modelId="{F6F9B788-88AF-4393-B28E-DE186346F09C}" type="pres">
      <dgm:prSet presAssocID="{398B4853-3646-47A1-ACE4-347D70B81758}" presName="funnel" presStyleLbl="trAlignAcc1" presStyleIdx="0" presStyleCnt="1"/>
      <dgm:spPr/>
    </dgm:pt>
  </dgm:ptLst>
  <dgm:cxnLst>
    <dgm:cxn modelId="{FC2B9A1C-BADE-4770-AA2D-550478921630}" srcId="{398B4853-3646-47A1-ACE4-347D70B81758}" destId="{76B7A6BE-4249-4E15-9C8C-CF557F69FEEC}" srcOrd="1" destOrd="0" parTransId="{9CC51BA6-4C00-4004-A8D5-480A0848C6C3}" sibTransId="{0059A60F-602F-476A-9476-F1D77289E58A}"/>
    <dgm:cxn modelId="{4FF41335-8233-4513-BEDE-37D9B72CFE72}" srcId="{398B4853-3646-47A1-ACE4-347D70B81758}" destId="{714E08A4-0B59-4593-B969-6E63BF594FB1}" srcOrd="0" destOrd="0" parTransId="{86D594F4-FD99-4207-8D34-0A7BCFC0F8E9}" sibTransId="{38BD35C6-147F-4DC8-985B-A3523F507182}"/>
    <dgm:cxn modelId="{A33D9651-A0E7-45A3-A06E-50D15780FCC7}" type="presOf" srcId="{06A4B988-77A2-4119-8A3B-57007C9CEFCD}" destId="{C32CA5CD-CCB9-44E6-9CE8-C087064F5B14}" srcOrd="0" destOrd="0" presId="urn:microsoft.com/office/officeart/2005/8/layout/funnel1"/>
    <dgm:cxn modelId="{ED5FC653-0EDF-49DF-B9AB-3AA2E207BDBF}" type="presOf" srcId="{76B7A6BE-4249-4E15-9C8C-CF557F69FEEC}" destId="{91EB2733-0888-4DE2-A0CC-C330106C7E7A}" srcOrd="0" destOrd="0" presId="urn:microsoft.com/office/officeart/2005/8/layout/funnel1"/>
    <dgm:cxn modelId="{3EC56091-39DF-41ED-B6E6-60EB8ECCB542}" srcId="{398B4853-3646-47A1-ACE4-347D70B81758}" destId="{89510133-3BE1-4853-8C61-42D80A2C8A51}" srcOrd="3" destOrd="0" parTransId="{6E675DED-A569-4C30-8B5F-7871EBABA7C3}" sibTransId="{84EDA596-3D7C-420C-A0DB-2E72E806E41E}"/>
    <dgm:cxn modelId="{30C897B7-48DF-4CE4-BE1E-58E6485140C2}" type="presOf" srcId="{714E08A4-0B59-4593-B969-6E63BF594FB1}" destId="{D78BFB30-A45E-4273-AE2C-9BF77F1BFB5B}" srcOrd="0" destOrd="0" presId="urn:microsoft.com/office/officeart/2005/8/layout/funnel1"/>
    <dgm:cxn modelId="{D2BB0CBC-DC3D-4E0E-9B51-8420CDA7F182}" srcId="{398B4853-3646-47A1-ACE4-347D70B81758}" destId="{06A4B988-77A2-4119-8A3B-57007C9CEFCD}" srcOrd="2" destOrd="0" parTransId="{6BBB2FE2-3AEB-4148-BA11-1CAE5D9A6970}" sibTransId="{1686E040-EC60-4AFA-86EE-D489C80DECFE}"/>
    <dgm:cxn modelId="{0B7593DE-5FEC-4C17-91DB-C70AE7404770}" type="presOf" srcId="{398B4853-3646-47A1-ACE4-347D70B81758}" destId="{00789613-C218-4102-A85C-BAAF0770FA48}" srcOrd="0" destOrd="0" presId="urn:microsoft.com/office/officeart/2005/8/layout/funnel1"/>
    <dgm:cxn modelId="{CAA0E7F9-3A89-4F0B-9463-F6FA6041DAD4}" type="presOf" srcId="{89510133-3BE1-4853-8C61-42D80A2C8A51}" destId="{C15B41F8-5210-4BCB-97E2-8FB9C67776BE}" srcOrd="0" destOrd="0" presId="urn:microsoft.com/office/officeart/2005/8/layout/funnel1"/>
    <dgm:cxn modelId="{6BD69B1F-A328-434E-8C34-C534E2D68E09}" type="presParOf" srcId="{00789613-C218-4102-A85C-BAAF0770FA48}" destId="{D6943BEB-62E7-484A-9DC4-AA97EF69626B}" srcOrd="0" destOrd="0" presId="urn:microsoft.com/office/officeart/2005/8/layout/funnel1"/>
    <dgm:cxn modelId="{FB59288E-0ED8-454C-A172-A6CF8087E4F3}" type="presParOf" srcId="{00789613-C218-4102-A85C-BAAF0770FA48}" destId="{E82C1B8D-B208-4871-B15E-B5CFDD846D4C}" srcOrd="1" destOrd="0" presId="urn:microsoft.com/office/officeart/2005/8/layout/funnel1"/>
    <dgm:cxn modelId="{89AA7B9E-1F01-4013-927A-C5A18BD32771}" type="presParOf" srcId="{00789613-C218-4102-A85C-BAAF0770FA48}" destId="{C15B41F8-5210-4BCB-97E2-8FB9C67776BE}" srcOrd="2" destOrd="0" presId="urn:microsoft.com/office/officeart/2005/8/layout/funnel1"/>
    <dgm:cxn modelId="{29F01858-C659-44C5-AE97-D8BBC0989B4D}" type="presParOf" srcId="{00789613-C218-4102-A85C-BAAF0770FA48}" destId="{C32CA5CD-CCB9-44E6-9CE8-C087064F5B14}" srcOrd="3" destOrd="0" presId="urn:microsoft.com/office/officeart/2005/8/layout/funnel1"/>
    <dgm:cxn modelId="{E6AC6045-650C-4B3A-B47A-3320B2DD96DD}" type="presParOf" srcId="{00789613-C218-4102-A85C-BAAF0770FA48}" destId="{91EB2733-0888-4DE2-A0CC-C330106C7E7A}" srcOrd="4" destOrd="0" presId="urn:microsoft.com/office/officeart/2005/8/layout/funnel1"/>
    <dgm:cxn modelId="{2EBF0323-1953-4EF4-B3CC-64595D2BA7F1}" type="presParOf" srcId="{00789613-C218-4102-A85C-BAAF0770FA48}" destId="{D78BFB30-A45E-4273-AE2C-9BF77F1BFB5B}" srcOrd="5" destOrd="0" presId="urn:microsoft.com/office/officeart/2005/8/layout/funnel1"/>
    <dgm:cxn modelId="{11A4A6A4-57F3-4FCA-A0A4-D6701A36A3A9}" type="presParOf" srcId="{00789613-C218-4102-A85C-BAAF0770FA48}" destId="{F6F9B788-88AF-4393-B28E-DE186346F09C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E6ED5E4-F5D4-45B9-BAAE-FD5D2D6588CA}" type="doc">
      <dgm:prSet loTypeId="urn:microsoft.com/office/officeart/2005/8/layout/hProcess9" loCatId="process" qsTypeId="urn:microsoft.com/office/officeart/2005/8/quickstyle/3d5" qsCatId="3D" csTypeId="urn:microsoft.com/office/officeart/2005/8/colors/colorful5" csCatId="colorful" phldr="1"/>
      <dgm:spPr/>
    </dgm:pt>
    <dgm:pt modelId="{1436A7D2-6C39-47B6-A404-C503FD09A47C}">
      <dgm:prSet phldrT="[Text]" custT="1"/>
      <dgm:spPr/>
      <dgm:t>
        <a:bodyPr/>
        <a:lstStyle/>
        <a:p>
          <a:pPr algn="ctr"/>
          <a:r>
            <a:rPr lang="en-US" sz="2800" dirty="0"/>
            <a:t>Strategically Proactive</a:t>
          </a:r>
          <a:endParaRPr lang="en-US" sz="2400" dirty="0"/>
        </a:p>
      </dgm:t>
    </dgm:pt>
    <dgm:pt modelId="{E79916CE-FDD5-4348-BFC4-299E12BFE222}" type="parTrans" cxnId="{A1924F2E-D295-4ECE-86D3-0A41CCF2B108}">
      <dgm:prSet/>
      <dgm:spPr/>
      <dgm:t>
        <a:bodyPr/>
        <a:lstStyle/>
        <a:p>
          <a:pPr algn="ctr"/>
          <a:endParaRPr lang="en-US" sz="2400"/>
        </a:p>
      </dgm:t>
    </dgm:pt>
    <dgm:pt modelId="{B0604717-FB76-4B94-8FB9-23A0DD2D5C58}" type="sibTrans" cxnId="{A1924F2E-D295-4ECE-86D3-0A41CCF2B108}">
      <dgm:prSet/>
      <dgm:spPr/>
      <dgm:t>
        <a:bodyPr/>
        <a:lstStyle/>
        <a:p>
          <a:pPr algn="ctr"/>
          <a:endParaRPr lang="en-US" sz="2400"/>
        </a:p>
      </dgm:t>
    </dgm:pt>
    <dgm:pt modelId="{0743A2D0-889A-4D6A-8F9F-754E9DF53037}">
      <dgm:prSet phldrT="[Text]" custT="1"/>
      <dgm:spPr/>
      <dgm:t>
        <a:bodyPr/>
        <a:lstStyle/>
        <a:p>
          <a:pPr algn="ctr"/>
          <a:r>
            <a:rPr lang="en-US" sz="2800" dirty="0"/>
            <a:t>Extensive Network of Partners</a:t>
          </a:r>
        </a:p>
      </dgm:t>
    </dgm:pt>
    <dgm:pt modelId="{600BFD16-1E93-4297-B844-763E528A6C46}" type="parTrans" cxnId="{FFAC76E3-EDA5-4679-A3FC-75BF7EB2A176}">
      <dgm:prSet/>
      <dgm:spPr/>
      <dgm:t>
        <a:bodyPr/>
        <a:lstStyle/>
        <a:p>
          <a:pPr algn="ctr"/>
          <a:endParaRPr lang="en-US" sz="2400"/>
        </a:p>
      </dgm:t>
    </dgm:pt>
    <dgm:pt modelId="{457825A8-98C8-4959-8D14-423662962F76}" type="sibTrans" cxnId="{FFAC76E3-EDA5-4679-A3FC-75BF7EB2A176}">
      <dgm:prSet/>
      <dgm:spPr/>
      <dgm:t>
        <a:bodyPr/>
        <a:lstStyle/>
        <a:p>
          <a:pPr algn="ctr"/>
          <a:endParaRPr lang="en-US" sz="2400"/>
        </a:p>
      </dgm:t>
    </dgm:pt>
    <dgm:pt modelId="{BB131D40-A3C3-436F-BEE9-B8EE5CFBC299}">
      <dgm:prSet phldrT="[Text]" custT="1"/>
      <dgm:spPr/>
      <dgm:t>
        <a:bodyPr/>
        <a:lstStyle/>
        <a:p>
          <a:pPr algn="ctr"/>
          <a:r>
            <a:rPr lang="en-US" sz="2800" dirty="0"/>
            <a:t>Measurable Success &amp; Influence </a:t>
          </a:r>
        </a:p>
      </dgm:t>
    </dgm:pt>
    <dgm:pt modelId="{E0821CBB-5CC4-435F-865C-FADA49A17FD6}" type="parTrans" cxnId="{83B794AF-48D6-4A08-A42C-844B00288032}">
      <dgm:prSet/>
      <dgm:spPr/>
      <dgm:t>
        <a:bodyPr/>
        <a:lstStyle/>
        <a:p>
          <a:pPr algn="ctr"/>
          <a:endParaRPr lang="en-US" sz="2400"/>
        </a:p>
      </dgm:t>
    </dgm:pt>
    <dgm:pt modelId="{57AAD9BE-0534-4646-9250-0D38E6037543}" type="sibTrans" cxnId="{83B794AF-48D6-4A08-A42C-844B00288032}">
      <dgm:prSet/>
      <dgm:spPr/>
      <dgm:t>
        <a:bodyPr/>
        <a:lstStyle/>
        <a:p>
          <a:pPr algn="ctr"/>
          <a:endParaRPr lang="en-US" sz="2400"/>
        </a:p>
      </dgm:t>
    </dgm:pt>
    <dgm:pt modelId="{F460D918-7365-4E38-BF4B-E2BB217C3854}">
      <dgm:prSet phldrT="[Text]" custT="1"/>
      <dgm:spPr/>
      <dgm:t>
        <a:bodyPr/>
        <a:lstStyle/>
        <a:p>
          <a:pPr algn="ctr"/>
          <a:r>
            <a:rPr lang="en-US" sz="2800" dirty="0"/>
            <a:t>Expert in Shaping Policy</a:t>
          </a:r>
        </a:p>
      </dgm:t>
    </dgm:pt>
    <dgm:pt modelId="{2323D820-4ADF-43B6-98BF-A67E9E357297}" type="parTrans" cxnId="{815A07D6-51CF-47FD-956B-471FA70BA1A8}">
      <dgm:prSet/>
      <dgm:spPr/>
      <dgm:t>
        <a:bodyPr/>
        <a:lstStyle/>
        <a:p>
          <a:endParaRPr lang="en-US"/>
        </a:p>
      </dgm:t>
    </dgm:pt>
    <dgm:pt modelId="{05B64C40-9A8B-49FA-9EC3-EDBDDC2EB9A8}" type="sibTrans" cxnId="{815A07D6-51CF-47FD-956B-471FA70BA1A8}">
      <dgm:prSet/>
      <dgm:spPr/>
      <dgm:t>
        <a:bodyPr/>
        <a:lstStyle/>
        <a:p>
          <a:endParaRPr lang="en-US"/>
        </a:p>
      </dgm:t>
    </dgm:pt>
    <dgm:pt modelId="{40502FDB-5E2E-4D5C-9C4D-CA3A318B0B6D}" type="pres">
      <dgm:prSet presAssocID="{1E6ED5E4-F5D4-45B9-BAAE-FD5D2D6588CA}" presName="CompostProcess" presStyleCnt="0">
        <dgm:presLayoutVars>
          <dgm:dir/>
          <dgm:resizeHandles val="exact"/>
        </dgm:presLayoutVars>
      </dgm:prSet>
      <dgm:spPr/>
    </dgm:pt>
    <dgm:pt modelId="{CE0C4C3C-313E-4E14-B66F-CBFFA3FE74BF}" type="pres">
      <dgm:prSet presAssocID="{1E6ED5E4-F5D4-45B9-BAAE-FD5D2D6588CA}" presName="arrow" presStyleLbl="bgShp" presStyleIdx="0" presStyleCnt="1"/>
      <dgm:spPr/>
    </dgm:pt>
    <dgm:pt modelId="{E1EC3AF6-ABD8-409F-97F5-61EA76BD8A0B}" type="pres">
      <dgm:prSet presAssocID="{1E6ED5E4-F5D4-45B9-BAAE-FD5D2D6588CA}" presName="linearProcess" presStyleCnt="0"/>
      <dgm:spPr/>
    </dgm:pt>
    <dgm:pt modelId="{46E7AF58-F328-4AF9-AAA0-1178AD09BC74}" type="pres">
      <dgm:prSet presAssocID="{1436A7D2-6C39-47B6-A404-C503FD09A47C}" presName="textNode" presStyleLbl="node1" presStyleIdx="0" presStyleCnt="4" custScaleX="109212" custScaleY="99594">
        <dgm:presLayoutVars>
          <dgm:bulletEnabled val="1"/>
        </dgm:presLayoutVars>
      </dgm:prSet>
      <dgm:spPr/>
    </dgm:pt>
    <dgm:pt modelId="{8C375695-219C-4CE8-84D0-3A1649B56056}" type="pres">
      <dgm:prSet presAssocID="{B0604717-FB76-4B94-8FB9-23A0DD2D5C58}" presName="sibTrans" presStyleCnt="0"/>
      <dgm:spPr/>
    </dgm:pt>
    <dgm:pt modelId="{3D962B39-1321-497D-B4C1-DB781F6D434B}" type="pres">
      <dgm:prSet presAssocID="{0743A2D0-889A-4D6A-8F9F-754E9DF53037}" presName="textNode" presStyleLbl="node1" presStyleIdx="1" presStyleCnt="4">
        <dgm:presLayoutVars>
          <dgm:bulletEnabled val="1"/>
        </dgm:presLayoutVars>
      </dgm:prSet>
      <dgm:spPr/>
    </dgm:pt>
    <dgm:pt modelId="{446B865D-1499-468C-AD25-006CE07537DE}" type="pres">
      <dgm:prSet presAssocID="{457825A8-98C8-4959-8D14-423662962F76}" presName="sibTrans" presStyleCnt="0"/>
      <dgm:spPr/>
    </dgm:pt>
    <dgm:pt modelId="{CFE1797E-9866-4E1E-9A8B-24C60D807F69}" type="pres">
      <dgm:prSet presAssocID="{BB131D40-A3C3-436F-BEE9-B8EE5CFBC299}" presName="textNode" presStyleLbl="node1" presStyleIdx="2" presStyleCnt="4">
        <dgm:presLayoutVars>
          <dgm:bulletEnabled val="1"/>
        </dgm:presLayoutVars>
      </dgm:prSet>
      <dgm:spPr/>
    </dgm:pt>
    <dgm:pt modelId="{73CE48C9-41D2-482F-A786-E28B22A394AB}" type="pres">
      <dgm:prSet presAssocID="{57AAD9BE-0534-4646-9250-0D38E6037543}" presName="sibTrans" presStyleCnt="0"/>
      <dgm:spPr/>
    </dgm:pt>
    <dgm:pt modelId="{1CD65318-7583-4DC7-8101-3C5FF1539651}" type="pres">
      <dgm:prSet presAssocID="{F460D918-7365-4E38-BF4B-E2BB217C3854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9FADFB00-26A8-4208-A1DD-1A29E38B98D3}" type="presOf" srcId="{1E6ED5E4-F5D4-45B9-BAAE-FD5D2D6588CA}" destId="{40502FDB-5E2E-4D5C-9C4D-CA3A318B0B6D}" srcOrd="0" destOrd="0" presId="urn:microsoft.com/office/officeart/2005/8/layout/hProcess9"/>
    <dgm:cxn modelId="{08C3EA01-0D23-496B-AABF-A8CCB8B55E7C}" type="presOf" srcId="{1436A7D2-6C39-47B6-A404-C503FD09A47C}" destId="{46E7AF58-F328-4AF9-AAA0-1178AD09BC74}" srcOrd="0" destOrd="0" presId="urn:microsoft.com/office/officeart/2005/8/layout/hProcess9"/>
    <dgm:cxn modelId="{A1924F2E-D295-4ECE-86D3-0A41CCF2B108}" srcId="{1E6ED5E4-F5D4-45B9-BAAE-FD5D2D6588CA}" destId="{1436A7D2-6C39-47B6-A404-C503FD09A47C}" srcOrd="0" destOrd="0" parTransId="{E79916CE-FDD5-4348-BFC4-299E12BFE222}" sibTransId="{B0604717-FB76-4B94-8FB9-23A0DD2D5C58}"/>
    <dgm:cxn modelId="{D095C563-1682-43D6-B9E2-1C71EACF2053}" type="presOf" srcId="{BB131D40-A3C3-436F-BEE9-B8EE5CFBC299}" destId="{CFE1797E-9866-4E1E-9A8B-24C60D807F69}" srcOrd="0" destOrd="0" presId="urn:microsoft.com/office/officeart/2005/8/layout/hProcess9"/>
    <dgm:cxn modelId="{83B794AF-48D6-4A08-A42C-844B00288032}" srcId="{1E6ED5E4-F5D4-45B9-BAAE-FD5D2D6588CA}" destId="{BB131D40-A3C3-436F-BEE9-B8EE5CFBC299}" srcOrd="2" destOrd="0" parTransId="{E0821CBB-5CC4-435F-865C-FADA49A17FD6}" sibTransId="{57AAD9BE-0534-4646-9250-0D38E6037543}"/>
    <dgm:cxn modelId="{85E61DC5-B1DE-4CD0-941E-8FC5CC03AADE}" type="presOf" srcId="{F460D918-7365-4E38-BF4B-E2BB217C3854}" destId="{1CD65318-7583-4DC7-8101-3C5FF1539651}" srcOrd="0" destOrd="0" presId="urn:microsoft.com/office/officeart/2005/8/layout/hProcess9"/>
    <dgm:cxn modelId="{E8C54BC7-55B3-4E2B-B5C8-8B5E1B887163}" type="presOf" srcId="{0743A2D0-889A-4D6A-8F9F-754E9DF53037}" destId="{3D962B39-1321-497D-B4C1-DB781F6D434B}" srcOrd="0" destOrd="0" presId="urn:microsoft.com/office/officeart/2005/8/layout/hProcess9"/>
    <dgm:cxn modelId="{815A07D6-51CF-47FD-956B-471FA70BA1A8}" srcId="{1E6ED5E4-F5D4-45B9-BAAE-FD5D2D6588CA}" destId="{F460D918-7365-4E38-BF4B-E2BB217C3854}" srcOrd="3" destOrd="0" parTransId="{2323D820-4ADF-43B6-98BF-A67E9E357297}" sibTransId="{05B64C40-9A8B-49FA-9EC3-EDBDDC2EB9A8}"/>
    <dgm:cxn modelId="{FFAC76E3-EDA5-4679-A3FC-75BF7EB2A176}" srcId="{1E6ED5E4-F5D4-45B9-BAAE-FD5D2D6588CA}" destId="{0743A2D0-889A-4D6A-8F9F-754E9DF53037}" srcOrd="1" destOrd="0" parTransId="{600BFD16-1E93-4297-B844-763E528A6C46}" sibTransId="{457825A8-98C8-4959-8D14-423662962F76}"/>
    <dgm:cxn modelId="{F590B8FA-7085-49A5-A172-9F5B638EE9F9}" type="presParOf" srcId="{40502FDB-5E2E-4D5C-9C4D-CA3A318B0B6D}" destId="{CE0C4C3C-313E-4E14-B66F-CBFFA3FE74BF}" srcOrd="0" destOrd="0" presId="urn:microsoft.com/office/officeart/2005/8/layout/hProcess9"/>
    <dgm:cxn modelId="{911A1CCF-EC95-475E-AD4C-973C07390435}" type="presParOf" srcId="{40502FDB-5E2E-4D5C-9C4D-CA3A318B0B6D}" destId="{E1EC3AF6-ABD8-409F-97F5-61EA76BD8A0B}" srcOrd="1" destOrd="0" presId="urn:microsoft.com/office/officeart/2005/8/layout/hProcess9"/>
    <dgm:cxn modelId="{49AB5FC7-4BD8-447D-ABF8-CA5485376361}" type="presParOf" srcId="{E1EC3AF6-ABD8-409F-97F5-61EA76BD8A0B}" destId="{46E7AF58-F328-4AF9-AAA0-1178AD09BC74}" srcOrd="0" destOrd="0" presId="urn:microsoft.com/office/officeart/2005/8/layout/hProcess9"/>
    <dgm:cxn modelId="{B70F19C0-A817-49AD-9AC0-2A57B7C04656}" type="presParOf" srcId="{E1EC3AF6-ABD8-409F-97F5-61EA76BD8A0B}" destId="{8C375695-219C-4CE8-84D0-3A1649B56056}" srcOrd="1" destOrd="0" presId="urn:microsoft.com/office/officeart/2005/8/layout/hProcess9"/>
    <dgm:cxn modelId="{05708857-2490-481B-AA5F-FA0BF073A951}" type="presParOf" srcId="{E1EC3AF6-ABD8-409F-97F5-61EA76BD8A0B}" destId="{3D962B39-1321-497D-B4C1-DB781F6D434B}" srcOrd="2" destOrd="0" presId="urn:microsoft.com/office/officeart/2005/8/layout/hProcess9"/>
    <dgm:cxn modelId="{C80775C6-94EF-4C39-8CAD-39165149FEAC}" type="presParOf" srcId="{E1EC3AF6-ABD8-409F-97F5-61EA76BD8A0B}" destId="{446B865D-1499-468C-AD25-006CE07537DE}" srcOrd="3" destOrd="0" presId="urn:microsoft.com/office/officeart/2005/8/layout/hProcess9"/>
    <dgm:cxn modelId="{7D2A158A-21A8-419D-ABE6-918210071E66}" type="presParOf" srcId="{E1EC3AF6-ABD8-409F-97F5-61EA76BD8A0B}" destId="{CFE1797E-9866-4E1E-9A8B-24C60D807F69}" srcOrd="4" destOrd="0" presId="urn:microsoft.com/office/officeart/2005/8/layout/hProcess9"/>
    <dgm:cxn modelId="{85753B1A-BC3B-4B2F-B7E5-360BD979743E}" type="presParOf" srcId="{E1EC3AF6-ABD8-409F-97F5-61EA76BD8A0B}" destId="{73CE48C9-41D2-482F-A786-E28B22A394AB}" srcOrd="5" destOrd="0" presId="urn:microsoft.com/office/officeart/2005/8/layout/hProcess9"/>
    <dgm:cxn modelId="{ADEB76D1-084A-483F-B643-B0FFBD3026E4}" type="presParOf" srcId="{E1EC3AF6-ABD8-409F-97F5-61EA76BD8A0B}" destId="{1CD65318-7583-4DC7-8101-3C5FF1539651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0C4C3C-313E-4E14-B66F-CBFFA3FE74BF}">
      <dsp:nvSpPr>
        <dsp:cNvPr id="0" name=""/>
        <dsp:cNvSpPr/>
      </dsp:nvSpPr>
      <dsp:spPr>
        <a:xfrm>
          <a:off x="681668" y="0"/>
          <a:ext cx="7725576" cy="4076240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E7AF58-F328-4AF9-AAA0-1178AD09BC74}">
      <dsp:nvSpPr>
        <dsp:cNvPr id="0" name=""/>
        <dsp:cNvSpPr/>
      </dsp:nvSpPr>
      <dsp:spPr>
        <a:xfrm>
          <a:off x="1848" y="1226181"/>
          <a:ext cx="2160690" cy="162387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Vision</a:t>
          </a:r>
          <a:endParaRPr lang="en-US" sz="2400" kern="1200" dirty="0"/>
        </a:p>
      </dsp:txBody>
      <dsp:txXfrm>
        <a:off x="81119" y="1305452"/>
        <a:ext cx="2002148" cy="1465334"/>
      </dsp:txXfrm>
    </dsp:sp>
    <dsp:sp modelId="{3D962B39-1321-497D-B4C1-DB781F6D434B}">
      <dsp:nvSpPr>
        <dsp:cNvPr id="0" name=""/>
        <dsp:cNvSpPr/>
      </dsp:nvSpPr>
      <dsp:spPr>
        <a:xfrm>
          <a:off x="2492277" y="1222871"/>
          <a:ext cx="1978436" cy="1630496"/>
        </a:xfrm>
        <a:prstGeom prst="roundRect">
          <a:avLst/>
        </a:prstGeom>
        <a:solidFill>
          <a:schemeClr val="accent5">
            <a:hueOff val="-7107707"/>
            <a:satOff val="4040"/>
            <a:lumOff val="-3333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Tactics</a:t>
          </a:r>
          <a:endParaRPr lang="en-US" sz="2000" kern="1200" dirty="0"/>
        </a:p>
      </dsp:txBody>
      <dsp:txXfrm>
        <a:off x="2571871" y="1302465"/>
        <a:ext cx="1819248" cy="1471308"/>
      </dsp:txXfrm>
    </dsp:sp>
    <dsp:sp modelId="{CFE1797E-9866-4E1E-9A8B-24C60D807F69}">
      <dsp:nvSpPr>
        <dsp:cNvPr id="0" name=""/>
        <dsp:cNvSpPr/>
      </dsp:nvSpPr>
      <dsp:spPr>
        <a:xfrm>
          <a:off x="4800453" y="1222871"/>
          <a:ext cx="1978436" cy="1630496"/>
        </a:xfrm>
        <a:prstGeom prst="roundRect">
          <a:avLst/>
        </a:prstGeom>
        <a:solidFill>
          <a:schemeClr val="accent5">
            <a:hueOff val="-14215414"/>
            <a:satOff val="8079"/>
            <a:lumOff val="-6667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Influence</a:t>
          </a:r>
        </a:p>
      </dsp:txBody>
      <dsp:txXfrm>
        <a:off x="4880047" y="1302465"/>
        <a:ext cx="1819248" cy="1471308"/>
      </dsp:txXfrm>
    </dsp:sp>
    <dsp:sp modelId="{1CD65318-7583-4DC7-8101-3C5FF1539651}">
      <dsp:nvSpPr>
        <dsp:cNvPr id="0" name=""/>
        <dsp:cNvSpPr/>
      </dsp:nvSpPr>
      <dsp:spPr>
        <a:xfrm>
          <a:off x="7108629" y="1222871"/>
          <a:ext cx="1978436" cy="1630496"/>
        </a:xfrm>
        <a:prstGeom prst="roundRect">
          <a:avLst/>
        </a:prstGeom>
        <a:solidFill>
          <a:schemeClr val="accent5">
            <a:hueOff val="-21323121"/>
            <a:satOff val="12119"/>
            <a:lumOff val="-1000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NWSA of the Future</a:t>
          </a:r>
        </a:p>
      </dsp:txBody>
      <dsp:txXfrm>
        <a:off x="7188223" y="1302465"/>
        <a:ext cx="1819248" cy="14713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A8BF9F-2CD5-42B3-9D20-4E08172BB055}">
      <dsp:nvSpPr>
        <dsp:cNvPr id="0" name=""/>
        <dsp:cNvSpPr/>
      </dsp:nvSpPr>
      <dsp:spPr>
        <a:xfrm>
          <a:off x="494960" y="0"/>
          <a:ext cx="8581708" cy="5363568"/>
        </a:xfrm>
        <a:prstGeom prst="swooshArrow">
          <a:avLst>
            <a:gd name="adj1" fmla="val 25000"/>
            <a:gd name="adj2" fmla="val 25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A2A709-ADF3-4F42-803E-62907B24A81E}">
      <dsp:nvSpPr>
        <dsp:cNvPr id="0" name=""/>
        <dsp:cNvSpPr/>
      </dsp:nvSpPr>
      <dsp:spPr>
        <a:xfrm>
          <a:off x="1340258" y="3988349"/>
          <a:ext cx="197379" cy="19737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B3D283-E40F-46DA-97D5-0A9854659EA4}">
      <dsp:nvSpPr>
        <dsp:cNvPr id="0" name=""/>
        <dsp:cNvSpPr/>
      </dsp:nvSpPr>
      <dsp:spPr>
        <a:xfrm>
          <a:off x="1547702" y="4383870"/>
          <a:ext cx="1467472" cy="403204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587" tIns="0" rIns="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Unaware</a:t>
          </a:r>
        </a:p>
      </dsp:txBody>
      <dsp:txXfrm>
        <a:off x="1547702" y="4383870"/>
        <a:ext cx="1467472" cy="403204"/>
      </dsp:txXfrm>
    </dsp:sp>
    <dsp:sp modelId="{2BD71BD1-0D67-43CF-8E06-48F0FB9DACDE}">
      <dsp:nvSpPr>
        <dsp:cNvPr id="0" name=""/>
        <dsp:cNvSpPr/>
      </dsp:nvSpPr>
      <dsp:spPr>
        <a:xfrm>
          <a:off x="2734786" y="2740783"/>
          <a:ext cx="343268" cy="343268"/>
        </a:xfrm>
        <a:prstGeom prst="ellipse">
          <a:avLst/>
        </a:prstGeom>
        <a:solidFill>
          <a:schemeClr val="accent5">
            <a:hueOff val="-7107707"/>
            <a:satOff val="4040"/>
            <a:lumOff val="-333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A54C0B-F5D8-4707-AFA9-8B648A963B78}">
      <dsp:nvSpPr>
        <dsp:cNvPr id="0" name=""/>
        <dsp:cNvSpPr/>
      </dsp:nvSpPr>
      <dsp:spPr>
        <a:xfrm>
          <a:off x="3046249" y="3333537"/>
          <a:ext cx="1802158" cy="1267073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891" tIns="0" rIns="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Aware but Inactive</a:t>
          </a:r>
        </a:p>
      </dsp:txBody>
      <dsp:txXfrm>
        <a:off x="3046249" y="3333537"/>
        <a:ext cx="1802158" cy="1267073"/>
      </dsp:txXfrm>
    </dsp:sp>
    <dsp:sp modelId="{075881F4-3F78-457F-BB2B-F27DF27FC5B0}">
      <dsp:nvSpPr>
        <dsp:cNvPr id="0" name=""/>
        <dsp:cNvSpPr/>
      </dsp:nvSpPr>
      <dsp:spPr>
        <a:xfrm>
          <a:off x="4515490" y="1821467"/>
          <a:ext cx="454830" cy="454830"/>
        </a:xfrm>
        <a:prstGeom prst="ellipse">
          <a:avLst/>
        </a:prstGeom>
        <a:solidFill>
          <a:schemeClr val="accent5">
            <a:hueOff val="-14215414"/>
            <a:satOff val="8079"/>
            <a:lumOff val="-666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ED1A71-76C3-46F8-97D8-3885A9773EBF}">
      <dsp:nvSpPr>
        <dsp:cNvPr id="0" name=""/>
        <dsp:cNvSpPr/>
      </dsp:nvSpPr>
      <dsp:spPr>
        <a:xfrm>
          <a:off x="4873328" y="2452876"/>
          <a:ext cx="2287083" cy="1543449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005" tIns="0" rIns="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Reactive to Opportunity</a:t>
          </a:r>
        </a:p>
      </dsp:txBody>
      <dsp:txXfrm>
        <a:off x="4873328" y="2452876"/>
        <a:ext cx="2287083" cy="1543449"/>
      </dsp:txXfrm>
    </dsp:sp>
    <dsp:sp modelId="{97878C2D-B92A-4911-9A50-A4543FB53FE3}">
      <dsp:nvSpPr>
        <dsp:cNvPr id="0" name=""/>
        <dsp:cNvSpPr/>
      </dsp:nvSpPr>
      <dsp:spPr>
        <a:xfrm>
          <a:off x="6454956" y="1213239"/>
          <a:ext cx="609301" cy="609301"/>
        </a:xfrm>
        <a:prstGeom prst="ellipse">
          <a:avLst/>
        </a:prstGeom>
        <a:solidFill>
          <a:schemeClr val="accent5">
            <a:hueOff val="-21323121"/>
            <a:satOff val="12119"/>
            <a:lumOff val="-1000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DECE3D6-DEB6-4F80-B990-ACFF44E4B8DB}">
      <dsp:nvSpPr>
        <dsp:cNvPr id="0" name=""/>
        <dsp:cNvSpPr/>
      </dsp:nvSpPr>
      <dsp:spPr>
        <a:xfrm>
          <a:off x="6849237" y="956074"/>
          <a:ext cx="2200129" cy="1173316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2856" tIns="0" rIns="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Strategically Proactive</a:t>
          </a:r>
        </a:p>
      </dsp:txBody>
      <dsp:txXfrm>
        <a:off x="6849237" y="956074"/>
        <a:ext cx="2200129" cy="11733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EC359B-E5B0-41B3-B430-D2AD61DB02C5}">
      <dsp:nvSpPr>
        <dsp:cNvPr id="0" name=""/>
        <dsp:cNvSpPr/>
      </dsp:nvSpPr>
      <dsp:spPr>
        <a:xfrm>
          <a:off x="2874682" y="1698"/>
          <a:ext cx="2027847" cy="101392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NWSA  Members</a:t>
          </a:r>
        </a:p>
      </dsp:txBody>
      <dsp:txXfrm>
        <a:off x="2904379" y="31395"/>
        <a:ext cx="1968453" cy="954529"/>
      </dsp:txXfrm>
    </dsp:sp>
    <dsp:sp modelId="{0963CB92-970C-4BE8-9965-602ED1BF2536}">
      <dsp:nvSpPr>
        <dsp:cNvPr id="0" name=""/>
        <dsp:cNvSpPr/>
      </dsp:nvSpPr>
      <dsp:spPr>
        <a:xfrm rot="2700000">
          <a:off x="4334042" y="1306520"/>
          <a:ext cx="1059722" cy="3548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4440504" y="1377495"/>
        <a:ext cx="846798" cy="212923"/>
      </dsp:txXfrm>
    </dsp:sp>
    <dsp:sp modelId="{BA710211-4D02-4C50-A833-EC9DA897DE79}">
      <dsp:nvSpPr>
        <dsp:cNvPr id="0" name=""/>
        <dsp:cNvSpPr/>
      </dsp:nvSpPr>
      <dsp:spPr>
        <a:xfrm>
          <a:off x="4825277" y="1952293"/>
          <a:ext cx="2027847" cy="1013923"/>
        </a:xfrm>
        <a:prstGeom prst="roundRect">
          <a:avLst>
            <a:gd name="adj" fmla="val 10000"/>
          </a:avLst>
        </a:prstGeom>
        <a:solidFill>
          <a:schemeClr val="accent5">
            <a:hueOff val="-7107707"/>
            <a:satOff val="4040"/>
            <a:lumOff val="-3333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COE / Regulators</a:t>
          </a:r>
        </a:p>
      </dsp:txBody>
      <dsp:txXfrm>
        <a:off x="4854974" y="1981990"/>
        <a:ext cx="1968453" cy="954529"/>
      </dsp:txXfrm>
    </dsp:sp>
    <dsp:sp modelId="{1F61ED22-D18B-4E52-8502-913FD9C5C7FA}">
      <dsp:nvSpPr>
        <dsp:cNvPr id="0" name=""/>
        <dsp:cNvSpPr/>
      </dsp:nvSpPr>
      <dsp:spPr>
        <a:xfrm rot="8100000">
          <a:off x="4334042" y="3257115"/>
          <a:ext cx="1059722" cy="3548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hueOff val="-7107707"/>
            <a:satOff val="4040"/>
            <a:lumOff val="-3333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10800000">
        <a:off x="4440504" y="3328090"/>
        <a:ext cx="846798" cy="212923"/>
      </dsp:txXfrm>
    </dsp:sp>
    <dsp:sp modelId="{FF4EA58D-D0D6-4AE9-95C2-48922D6D873E}">
      <dsp:nvSpPr>
        <dsp:cNvPr id="0" name=""/>
        <dsp:cNvSpPr/>
      </dsp:nvSpPr>
      <dsp:spPr>
        <a:xfrm>
          <a:off x="2874682" y="3902888"/>
          <a:ext cx="2027847" cy="1013923"/>
        </a:xfrm>
        <a:prstGeom prst="roundRect">
          <a:avLst>
            <a:gd name="adj" fmla="val 10000"/>
          </a:avLst>
        </a:prstGeom>
        <a:solidFill>
          <a:schemeClr val="accent5">
            <a:hueOff val="-14215414"/>
            <a:satOff val="8079"/>
            <a:lumOff val="-6667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Legislative Delegations</a:t>
          </a:r>
        </a:p>
      </dsp:txBody>
      <dsp:txXfrm>
        <a:off x="2904379" y="3932585"/>
        <a:ext cx="1968453" cy="954529"/>
      </dsp:txXfrm>
    </dsp:sp>
    <dsp:sp modelId="{CB52092A-6C45-4399-8DA6-0C8B3E91BBD7}">
      <dsp:nvSpPr>
        <dsp:cNvPr id="0" name=""/>
        <dsp:cNvSpPr/>
      </dsp:nvSpPr>
      <dsp:spPr>
        <a:xfrm rot="13500000">
          <a:off x="2383447" y="3257115"/>
          <a:ext cx="1059722" cy="3548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hueOff val="-14215414"/>
            <a:satOff val="8079"/>
            <a:lumOff val="-6667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10800000">
        <a:off x="2489909" y="3328090"/>
        <a:ext cx="846798" cy="212923"/>
      </dsp:txXfrm>
    </dsp:sp>
    <dsp:sp modelId="{13F18AB7-C628-4255-9C1E-AA64D356CDAE}">
      <dsp:nvSpPr>
        <dsp:cNvPr id="0" name=""/>
        <dsp:cNvSpPr/>
      </dsp:nvSpPr>
      <dsp:spPr>
        <a:xfrm>
          <a:off x="924087" y="1952293"/>
          <a:ext cx="2027847" cy="1013923"/>
        </a:xfrm>
        <a:prstGeom prst="roundRect">
          <a:avLst>
            <a:gd name="adj" fmla="val 10000"/>
          </a:avLst>
        </a:prstGeom>
        <a:solidFill>
          <a:schemeClr val="accent5">
            <a:hueOff val="-21323121"/>
            <a:satOff val="12119"/>
            <a:lumOff val="-1000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Water Supply Stakeholders</a:t>
          </a:r>
        </a:p>
      </dsp:txBody>
      <dsp:txXfrm>
        <a:off x="953784" y="1981990"/>
        <a:ext cx="1968453" cy="954529"/>
      </dsp:txXfrm>
    </dsp:sp>
    <dsp:sp modelId="{5C2C4E64-51A8-44F4-B5E6-6D0DC3D0643C}">
      <dsp:nvSpPr>
        <dsp:cNvPr id="0" name=""/>
        <dsp:cNvSpPr/>
      </dsp:nvSpPr>
      <dsp:spPr>
        <a:xfrm rot="18900000">
          <a:off x="2383447" y="1306520"/>
          <a:ext cx="1059722" cy="3548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hueOff val="-21323121"/>
            <a:satOff val="12119"/>
            <a:lumOff val="-1000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2489909" y="1377495"/>
        <a:ext cx="846798" cy="2129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0C4C3C-313E-4E14-B66F-CBFFA3FE74BF}">
      <dsp:nvSpPr>
        <dsp:cNvPr id="0" name=""/>
        <dsp:cNvSpPr/>
      </dsp:nvSpPr>
      <dsp:spPr>
        <a:xfrm>
          <a:off x="542498" y="0"/>
          <a:ext cx="6148316" cy="4217159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E7AF58-F328-4AF9-AAA0-1178AD09BC74}">
      <dsp:nvSpPr>
        <dsp:cNvPr id="0" name=""/>
        <dsp:cNvSpPr/>
      </dsp:nvSpPr>
      <dsp:spPr>
        <a:xfrm>
          <a:off x="1676" y="1268572"/>
          <a:ext cx="2305092" cy="1680014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Strategically Proactive</a:t>
          </a:r>
          <a:r>
            <a:rPr lang="en-US" sz="2400" kern="1200" dirty="0"/>
            <a:t> (Vision)</a:t>
          </a:r>
        </a:p>
      </dsp:txBody>
      <dsp:txXfrm>
        <a:off x="83688" y="1350584"/>
        <a:ext cx="2141068" cy="1515990"/>
      </dsp:txXfrm>
    </dsp:sp>
    <dsp:sp modelId="{3D962B39-1321-497D-B4C1-DB781F6D434B}">
      <dsp:nvSpPr>
        <dsp:cNvPr id="0" name=""/>
        <dsp:cNvSpPr/>
      </dsp:nvSpPr>
      <dsp:spPr>
        <a:xfrm>
          <a:off x="2658544" y="1265147"/>
          <a:ext cx="2110658" cy="1686863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Feedback Networks (Tactics)</a:t>
          </a:r>
        </a:p>
      </dsp:txBody>
      <dsp:txXfrm>
        <a:off x="2740890" y="1347493"/>
        <a:ext cx="1945966" cy="1522171"/>
      </dsp:txXfrm>
    </dsp:sp>
    <dsp:sp modelId="{CFE1797E-9866-4E1E-9A8B-24C60D807F69}">
      <dsp:nvSpPr>
        <dsp:cNvPr id="0" name=""/>
        <dsp:cNvSpPr/>
      </dsp:nvSpPr>
      <dsp:spPr>
        <a:xfrm>
          <a:off x="5120979" y="1265147"/>
          <a:ext cx="2110658" cy="1686863"/>
        </a:xfrm>
        <a:prstGeom prst="roundRect">
          <a:avLst/>
        </a:prstGeom>
        <a:solidFill>
          <a:srgbClr val="697DAB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Measuring Success (Influence)</a:t>
          </a:r>
        </a:p>
      </dsp:txBody>
      <dsp:txXfrm>
        <a:off x="5203325" y="1347493"/>
        <a:ext cx="1945966" cy="152217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943BEB-62E7-484A-9DC4-AA97EF69626B}">
      <dsp:nvSpPr>
        <dsp:cNvPr id="0" name=""/>
        <dsp:cNvSpPr/>
      </dsp:nvSpPr>
      <dsp:spPr>
        <a:xfrm>
          <a:off x="2095362" y="235563"/>
          <a:ext cx="4675031" cy="1623576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2C1B8D-B208-4871-B15E-B5CFDD846D4C}">
      <dsp:nvSpPr>
        <dsp:cNvPr id="0" name=""/>
        <dsp:cNvSpPr/>
      </dsp:nvSpPr>
      <dsp:spPr>
        <a:xfrm>
          <a:off x="3987119" y="4211152"/>
          <a:ext cx="906013" cy="579848"/>
        </a:xfrm>
        <a:prstGeom prst="down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15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5B41F8-5210-4BCB-97E2-8FB9C67776BE}">
      <dsp:nvSpPr>
        <dsp:cNvPr id="0" name=""/>
        <dsp:cNvSpPr/>
      </dsp:nvSpPr>
      <dsp:spPr>
        <a:xfrm>
          <a:off x="2265693" y="4675031"/>
          <a:ext cx="4348866" cy="1087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Energize Organization</a:t>
          </a:r>
        </a:p>
      </dsp:txBody>
      <dsp:txXfrm>
        <a:off x="2265693" y="4675031"/>
        <a:ext cx="4348866" cy="1087216"/>
      </dsp:txXfrm>
    </dsp:sp>
    <dsp:sp modelId="{C32CA5CD-CCB9-44E6-9CE8-C087064F5B14}">
      <dsp:nvSpPr>
        <dsp:cNvPr id="0" name=""/>
        <dsp:cNvSpPr/>
      </dsp:nvSpPr>
      <dsp:spPr>
        <a:xfrm>
          <a:off x="3795044" y="1984532"/>
          <a:ext cx="1630825" cy="163082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Momentum</a:t>
          </a:r>
        </a:p>
      </dsp:txBody>
      <dsp:txXfrm>
        <a:off x="4033873" y="2223361"/>
        <a:ext cx="1153167" cy="1153167"/>
      </dsp:txXfrm>
    </dsp:sp>
    <dsp:sp modelId="{91EB2733-0888-4DE2-A0CC-C330106C7E7A}">
      <dsp:nvSpPr>
        <dsp:cNvPr id="0" name=""/>
        <dsp:cNvSpPr/>
      </dsp:nvSpPr>
      <dsp:spPr>
        <a:xfrm>
          <a:off x="2662378" y="486730"/>
          <a:ext cx="1630825" cy="163082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Advancement</a:t>
          </a:r>
        </a:p>
      </dsp:txBody>
      <dsp:txXfrm>
        <a:off x="2901207" y="725559"/>
        <a:ext cx="1153167" cy="1153167"/>
      </dsp:txXfrm>
    </dsp:sp>
    <dsp:sp modelId="{D78BFB30-A45E-4273-AE2C-9BF77F1BFB5B}">
      <dsp:nvSpPr>
        <dsp:cNvPr id="0" name=""/>
        <dsp:cNvSpPr/>
      </dsp:nvSpPr>
      <dsp:spPr>
        <a:xfrm>
          <a:off x="4409468" y="183873"/>
          <a:ext cx="1630825" cy="163082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Success</a:t>
          </a:r>
        </a:p>
      </dsp:txBody>
      <dsp:txXfrm>
        <a:off x="4648297" y="422702"/>
        <a:ext cx="1153167" cy="1153167"/>
      </dsp:txXfrm>
    </dsp:sp>
    <dsp:sp modelId="{F6F9B788-88AF-4393-B28E-DE186346F09C}">
      <dsp:nvSpPr>
        <dsp:cNvPr id="0" name=""/>
        <dsp:cNvSpPr/>
      </dsp:nvSpPr>
      <dsp:spPr>
        <a:xfrm>
          <a:off x="1903287" y="36240"/>
          <a:ext cx="5073677" cy="4058942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extrusionH="3810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0C4C3C-313E-4E14-B66F-CBFFA3FE74BF}">
      <dsp:nvSpPr>
        <dsp:cNvPr id="0" name=""/>
        <dsp:cNvSpPr/>
      </dsp:nvSpPr>
      <dsp:spPr>
        <a:xfrm>
          <a:off x="722610" y="0"/>
          <a:ext cx="8189586" cy="4352141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E7AF58-F328-4AF9-AAA0-1178AD09BC74}">
      <dsp:nvSpPr>
        <dsp:cNvPr id="0" name=""/>
        <dsp:cNvSpPr/>
      </dsp:nvSpPr>
      <dsp:spPr>
        <a:xfrm>
          <a:off x="1959" y="1309176"/>
          <a:ext cx="2290464" cy="173378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Strategically Proactive</a:t>
          </a:r>
          <a:endParaRPr lang="en-US" sz="2400" kern="1200" dirty="0"/>
        </a:p>
      </dsp:txBody>
      <dsp:txXfrm>
        <a:off x="86596" y="1393813"/>
        <a:ext cx="2121190" cy="1564514"/>
      </dsp:txXfrm>
    </dsp:sp>
    <dsp:sp modelId="{3D962B39-1321-497D-B4C1-DB781F6D434B}">
      <dsp:nvSpPr>
        <dsp:cNvPr id="0" name=""/>
        <dsp:cNvSpPr/>
      </dsp:nvSpPr>
      <dsp:spPr>
        <a:xfrm>
          <a:off x="2641967" y="1305642"/>
          <a:ext cx="2097264" cy="1740856"/>
        </a:xfrm>
        <a:prstGeom prst="roundRect">
          <a:avLst/>
        </a:prstGeom>
        <a:solidFill>
          <a:schemeClr val="accent5">
            <a:hueOff val="-7107707"/>
            <a:satOff val="4040"/>
            <a:lumOff val="-3333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Extensive Network of Partners</a:t>
          </a:r>
        </a:p>
      </dsp:txBody>
      <dsp:txXfrm>
        <a:off x="2726949" y="1390624"/>
        <a:ext cx="1927300" cy="1570892"/>
      </dsp:txXfrm>
    </dsp:sp>
    <dsp:sp modelId="{CFE1797E-9866-4E1E-9A8B-24C60D807F69}">
      <dsp:nvSpPr>
        <dsp:cNvPr id="0" name=""/>
        <dsp:cNvSpPr/>
      </dsp:nvSpPr>
      <dsp:spPr>
        <a:xfrm>
          <a:off x="5088776" y="1305642"/>
          <a:ext cx="2097264" cy="1740856"/>
        </a:xfrm>
        <a:prstGeom prst="roundRect">
          <a:avLst/>
        </a:prstGeom>
        <a:solidFill>
          <a:schemeClr val="accent5">
            <a:hueOff val="-14215414"/>
            <a:satOff val="8079"/>
            <a:lumOff val="-6667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Measurable Success &amp; Influence </a:t>
          </a:r>
        </a:p>
      </dsp:txBody>
      <dsp:txXfrm>
        <a:off x="5173758" y="1390624"/>
        <a:ext cx="1927300" cy="1570892"/>
      </dsp:txXfrm>
    </dsp:sp>
    <dsp:sp modelId="{1CD65318-7583-4DC7-8101-3C5FF1539651}">
      <dsp:nvSpPr>
        <dsp:cNvPr id="0" name=""/>
        <dsp:cNvSpPr/>
      </dsp:nvSpPr>
      <dsp:spPr>
        <a:xfrm>
          <a:off x="7535584" y="1305642"/>
          <a:ext cx="2097264" cy="1740856"/>
        </a:xfrm>
        <a:prstGeom prst="roundRect">
          <a:avLst/>
        </a:prstGeom>
        <a:solidFill>
          <a:schemeClr val="accent5">
            <a:hueOff val="-21323121"/>
            <a:satOff val="12119"/>
            <a:lumOff val="-1000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Expert in Shaping Policy</a:t>
          </a:r>
        </a:p>
      </dsp:txBody>
      <dsp:txXfrm>
        <a:off x="7620566" y="1390624"/>
        <a:ext cx="1927300" cy="15708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F0BE4-6CDC-4138-9DA2-9C1ABA9401C8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230EE-7E7B-411B-A8A2-8776DD687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1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inv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9693A-2307-4FDC-9539-08DC9083DDED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057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1EA7-B10E-4739-92FE-8993461CC0B7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361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91661"/>
            <a:ext cx="2628900" cy="49090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91661"/>
            <a:ext cx="7734300" cy="49090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C13F-2D2A-49BA-966D-6530A12E7C15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826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E1C1-C26F-4479-A8BD-144B4C139DA5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84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9738"/>
            <a:ext cx="10515600" cy="2862262"/>
          </a:xfrm>
        </p:spPr>
        <p:txBody>
          <a:bodyPr anchor="b"/>
          <a:lstStyle>
            <a:lvl1pPr>
              <a:lnSpc>
                <a:spcPct val="100000"/>
              </a:lnSpc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9E61-C2D6-49AB-83F2-8FC9FEFBDAFD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686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825625"/>
            <a:ext cx="489204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baseline="0" noProof="0" dirty="0" smtClean="0">
                <a:solidFill>
                  <a:schemeClr val="bg1"/>
                </a:solidFill>
              </a:defRPr>
            </a:lvl1pPr>
            <a:lvl2pPr>
              <a:defRPr lang="en-US" baseline="0" noProof="0" dirty="0" smtClean="0">
                <a:solidFill>
                  <a:schemeClr val="bg1"/>
                </a:solidFill>
              </a:defRPr>
            </a:lvl2pPr>
            <a:lvl3pPr>
              <a:defRPr lang="en-US" baseline="0" noProof="0" dirty="0" smtClean="0">
                <a:solidFill>
                  <a:schemeClr val="bg1"/>
                </a:solidFill>
              </a:defRPr>
            </a:lvl3pPr>
            <a:lvl4pPr>
              <a:defRPr lang="en-US" baseline="0" noProof="0" dirty="0" smtClean="0">
                <a:solidFill>
                  <a:schemeClr val="bg1"/>
                </a:solidFill>
              </a:defRPr>
            </a:lvl4pPr>
            <a:lvl5pPr>
              <a:defRPr lang="en-US" baseline="0" noProof="0" dirty="0" smtClean="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650524" y="1825625"/>
            <a:ext cx="489204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BE74F-367A-4D3C-8AA7-FA60CCA05EAE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721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9150"/>
            <a:ext cx="10094976" cy="11521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489204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498723"/>
            <a:ext cx="4892040" cy="3101977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753" y="1828800"/>
            <a:ext cx="489204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656753" y="2498723"/>
            <a:ext cx="4892040" cy="3101977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3F9C-6465-4987-8E4E-615CFD4753AA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079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EFD6-3C20-43C6-9E75-1A9D48D9576F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63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93D5A-A484-46EE-9DC8-9A16BFF8327E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283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599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00600" y="987425"/>
            <a:ext cx="5753100" cy="4613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54249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7BC8-78D1-4FEB-9D4F-E22E45CC04F7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197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599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800600" y="987425"/>
            <a:ext cx="5753100" cy="46132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54249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8210-870C-4A62-9D1B-4B25162550AB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796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39793"/>
            <a:ext cx="10096500" cy="1150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096500" cy="37780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0CABDA2-EB00-4A4D-86B7-63E286A484E5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E5B29C50-D6F1-4DB6-9B68-F4CD3996E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86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sldNum="0" hdr="0" ftr="0" dt="0"/>
  <p:txStyles>
    <p:titleStyle>
      <a:lvl1pPr algn="l" defTabSz="914400" rtl="0" eaLnBrk="1" latinLnBrk="0" hangingPunct="1">
        <a:lnSpc>
          <a:spcPts val="4000"/>
        </a:lnSpc>
        <a:spcBef>
          <a:spcPct val="0"/>
        </a:spcBef>
        <a:buNone/>
        <a:defRPr sz="4000" b="1" kern="1200" cap="none" spc="0">
          <a:ln w="12700" cmpd="sng">
            <a:noFill/>
            <a:prstDash val="solid"/>
          </a:ln>
          <a:solidFill>
            <a:schemeClr val="accent4">
              <a:lumMod val="50000"/>
            </a:schemeClr>
          </a:solidFill>
          <a:effectLst>
            <a:outerShdw blurRad="38100" dist="38100" dir="2700000" algn="tl">
              <a:srgbClr val="000000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>
          <p15:clr>
            <a:srgbClr val="F26B43"/>
          </p15:clr>
        </p15:guide>
        <p15:guide id="1" pos="3840">
          <p15:clr>
            <a:srgbClr val="F26B43"/>
          </p15:clr>
        </p15:guide>
        <p15:guide id="2" pos="288">
          <p15:clr>
            <a:srgbClr val="F26B43"/>
          </p15:clr>
        </p15:guide>
        <p15:guide id="3" pos="6648">
          <p15:clr>
            <a:srgbClr val="F26B43"/>
          </p15:clr>
        </p15:guide>
        <p15:guide id="4" orient="horz" pos="3528">
          <p15:clr>
            <a:srgbClr val="F26B43"/>
          </p15:clr>
        </p15:guide>
        <p15:guide id="5" orient="horz" pos="112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2D6F9-E2B1-47D2-9720-61F50063AC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77440" y="1719714"/>
            <a:ext cx="7671334" cy="1279358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President’s Vision and Progress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A5C99E-D768-4548-951C-983EB0A693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6084" y="3281196"/>
            <a:ext cx="9144000" cy="1655762"/>
          </a:xfrm>
        </p:spPr>
        <p:txBody>
          <a:bodyPr/>
          <a:lstStyle/>
          <a:p>
            <a:r>
              <a:rPr lang="en-US" dirty="0"/>
              <a:t>National Water Supply Alliance</a:t>
            </a:r>
          </a:p>
          <a:p>
            <a:r>
              <a:rPr lang="en-US" dirty="0"/>
              <a:t>Annual Meeting </a:t>
            </a:r>
          </a:p>
          <a:p>
            <a:r>
              <a:rPr lang="en-US" dirty="0"/>
              <a:t>October 29-30, 2020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74368F-9795-4A29-9C81-E90C83C1C21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0026" y="5475530"/>
            <a:ext cx="2253054" cy="850096"/>
          </a:xfrm>
          <a:prstGeom prst="rect">
            <a:avLst/>
          </a:prstGeom>
          <a:ln w="5715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403120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7E08F3C-A5C2-4E61-AB66-F8D8CAE7FC06}"/>
              </a:ext>
            </a:extLst>
          </p:cNvPr>
          <p:cNvSpPr txBox="1"/>
          <p:nvPr/>
        </p:nvSpPr>
        <p:spPr>
          <a:xfrm>
            <a:off x="561474" y="1031174"/>
            <a:ext cx="33688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63500" dist="50800" dir="2700000" sx="103000" sy="103000" algn="tl">
                    <a:prstClr val="white">
                      <a:alpha val="43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HOW</a:t>
            </a:r>
            <a:r>
              <a:rPr kumimoji="0" lang="en-US" sz="4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>
                  <a:outerShdw blurRad="63500" dist="50800" dir="2700000" sx="103000" sy="103000" algn="tl">
                    <a:prstClr val="white">
                      <a:alpha val="43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DOES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9C279C-3F15-40D7-994E-157710339CD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019" y="2095128"/>
            <a:ext cx="2253054" cy="850096"/>
          </a:xfrm>
          <a:prstGeom prst="rect">
            <a:avLst/>
          </a:prstGeom>
          <a:ln w="57150">
            <a:solidFill>
              <a:schemeClr val="bg1"/>
            </a:solidFill>
          </a:ln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6D9D06A-8428-4F71-B209-0722C69F9A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2914810"/>
              </p:ext>
            </p:extLst>
          </p:nvPr>
        </p:nvGraphicFramePr>
        <p:xfrm>
          <a:off x="3316078" y="1388126"/>
          <a:ext cx="9088914" cy="4076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91E285E-D861-439E-BBD7-3A67B18D21F5}"/>
              </a:ext>
            </a:extLst>
          </p:cNvPr>
          <p:cNvSpPr txBox="1"/>
          <p:nvPr/>
        </p:nvSpPr>
        <p:spPr>
          <a:xfrm>
            <a:off x="682465" y="3270786"/>
            <a:ext cx="2862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63500" dist="50800" dir="2700000" sx="103000" sy="103000" algn="tl">
                    <a:prstClr val="white">
                      <a:alpha val="43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MATURE ?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548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E0C4C3C-313E-4E14-B66F-CBFFA3FE74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CE0C4C3C-313E-4E14-B66F-CBFFA3FE74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6E7AF58-F328-4AF9-AAA0-1178AD09BC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>
                                            <p:graphicEl>
                                              <a:dgm id="{46E7AF58-F328-4AF9-AAA0-1178AD09BC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D962B39-1321-497D-B4C1-DB781F6D43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>
                                            <p:graphicEl>
                                              <a:dgm id="{3D962B39-1321-497D-B4C1-DB781F6D43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FE1797E-9866-4E1E-9A8B-24C60D807F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>
                                            <p:graphicEl>
                                              <a:dgm id="{CFE1797E-9866-4E1E-9A8B-24C60D807F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CD65318-7583-4DC7-8101-3C5FF15396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graphicEl>
                                              <a:dgm id="{1CD65318-7583-4DC7-8101-3C5FF15396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8C46CB8-4184-485C-A13F-DA5C7E74D3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0445523"/>
              </p:ext>
            </p:extLst>
          </p:nvPr>
        </p:nvGraphicFramePr>
        <p:xfrm>
          <a:off x="2620370" y="682390"/>
          <a:ext cx="9571629" cy="5363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7E08F3C-A5C2-4E61-AB66-F8D8CAE7FC06}"/>
              </a:ext>
            </a:extLst>
          </p:cNvPr>
          <p:cNvSpPr txBox="1"/>
          <p:nvPr/>
        </p:nvSpPr>
        <p:spPr>
          <a:xfrm>
            <a:off x="1378423" y="1004424"/>
            <a:ext cx="46402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">
              <a:spcAft>
                <a:spcPts val="600"/>
              </a:spcAft>
            </a:pPr>
            <a:r>
              <a:rPr lang="en-US" sz="4400" b="1" dirty="0">
                <a:effectLst>
                  <a:outerShdw blurRad="63500" dist="50800" dir="2700000" sx="103000" sy="103000" algn="tl">
                    <a:schemeClr val="bg1">
                      <a:alpha val="43000"/>
                    </a:schemeClr>
                  </a:outerShdw>
                </a:effectLst>
              </a:rPr>
              <a:t>ORGANIZATIONAL POSTURE - VISION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9C279C-3F15-40D7-994E-157710339CD2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014" y="3075629"/>
            <a:ext cx="2253054" cy="850096"/>
          </a:xfrm>
          <a:prstGeom prst="rect">
            <a:avLst/>
          </a:prstGeom>
          <a:ln w="5715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62495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A8BF9F-2CD5-42B3-9D20-4E08172BB0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95A8BF9F-2CD5-42B3-9D20-4E08172BB0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A2A709-ADF3-4F42-803E-62907B24A8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dgm id="{C7A2A709-ADF3-4F42-803E-62907B24A8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B3D283-E40F-46DA-97D5-0A9854659E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graphicEl>
                                              <a:dgm id="{F5B3D283-E40F-46DA-97D5-0A9854659E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D71BD1-0D67-43CF-8E06-48F0FB9DAC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2BD71BD1-0D67-43CF-8E06-48F0FB9DAC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A54C0B-F5D8-4707-AFA9-8B648A963B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AAA54C0B-F5D8-4707-AFA9-8B648A963B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5881F4-3F78-457F-BB2B-F27DF27FC5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075881F4-3F78-457F-BB2B-F27DF27FC5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ED1A71-76C3-46F8-97D8-3885A9773E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E6ED1A71-76C3-46F8-97D8-3885A9773E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878C2D-B92A-4911-9A50-A4543FB53F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97878C2D-B92A-4911-9A50-A4543FB53F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ECE3D6-DEB6-4F80-B990-ACFF44E4B8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ADECE3D6-DEB6-4F80-B990-ACFF44E4B8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5F274EA-CA88-4A29-861E-DD501C4772AE}"/>
              </a:ext>
            </a:extLst>
          </p:cNvPr>
          <p:cNvSpPr txBox="1"/>
          <p:nvPr/>
        </p:nvSpPr>
        <p:spPr>
          <a:xfrm>
            <a:off x="777921" y="813356"/>
            <a:ext cx="5284423" cy="4644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7950">
              <a:spcAft>
                <a:spcPts val="600"/>
              </a:spcAft>
              <a:tabLst>
                <a:tab pos="1377950" algn="l"/>
              </a:tabLst>
            </a:pPr>
            <a:r>
              <a:rPr lang="en-US" sz="3600" b="1" dirty="0">
                <a:effectLst>
                  <a:outerShdw blurRad="63500" dist="50800" dir="2700000" sx="103000" sy="103000" algn="tl">
                    <a:schemeClr val="bg1">
                      <a:alpha val="43000"/>
                    </a:schemeClr>
                  </a:outerShdw>
                </a:effectLst>
              </a:rPr>
              <a:t>VISION</a:t>
            </a:r>
          </a:p>
          <a:p>
            <a:pPr>
              <a:spcAft>
                <a:spcPts val="1200"/>
              </a:spcAft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Demonstrate Strategic </a:t>
            </a: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Leadership in Water Supply Advocacy by:</a:t>
            </a:r>
          </a:p>
          <a:p>
            <a:pPr marL="228600" indent="-228600" defTabSz="914400">
              <a:lnSpc>
                <a:spcPct val="90000"/>
              </a:lnSpc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Proactive Legislative and Regulatory Engagement</a:t>
            </a:r>
          </a:p>
          <a:p>
            <a:pPr marL="228600" indent="-228600" defTabSz="914400">
              <a:lnSpc>
                <a:spcPct val="90000"/>
              </a:lnSpc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Promoting Stakeholder Understanding and Support</a:t>
            </a:r>
          </a:p>
          <a:p>
            <a:pPr marL="346075" indent="-346075">
              <a:buFont typeface="Arial" panose="020B0604020202020204" pitchFamily="34" charset="0"/>
              <a:buChar char="•"/>
            </a:pP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EA8881B-05E6-4417-AF4A-6565B341F3D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1208" y="5109146"/>
            <a:ext cx="2253054" cy="850096"/>
          </a:xfrm>
          <a:prstGeom prst="rect">
            <a:avLst/>
          </a:prstGeom>
          <a:ln w="57150">
            <a:solidFill>
              <a:schemeClr val="bg1"/>
            </a:solidFill>
          </a:ln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F2810FFF-D3F4-4F24-B376-DF623C6EEE2B}"/>
              </a:ext>
            </a:extLst>
          </p:cNvPr>
          <p:cNvGrpSpPr/>
          <p:nvPr/>
        </p:nvGrpSpPr>
        <p:grpSpPr>
          <a:xfrm>
            <a:off x="4682858" y="668740"/>
            <a:ext cx="6689138" cy="4217159"/>
            <a:chOff x="4682858" y="668740"/>
            <a:chExt cx="6689138" cy="4217159"/>
          </a:xfrm>
          <a:scene3d>
            <a:camera prst="isometricOffAxis2Left" zoom="95000"/>
            <a:lightRig rig="flat" dir="t"/>
          </a:scene3d>
        </p:grpSpPr>
        <p:sp>
          <p:nvSpPr>
            <p:cNvPr id="3" name="Arrow: Right 2">
              <a:extLst>
                <a:ext uri="{FF2B5EF4-FFF2-40B4-BE49-F238E27FC236}">
                  <a16:creationId xmlns:a16="http://schemas.microsoft.com/office/drawing/2014/main" id="{CBEE9D24-A227-4223-BB4E-AB575706D01B}"/>
                </a:ext>
              </a:extLst>
            </p:cNvPr>
            <p:cNvSpPr/>
            <p:nvPr/>
          </p:nvSpPr>
          <p:spPr>
            <a:xfrm>
              <a:off x="5223680" y="668740"/>
              <a:ext cx="6148316" cy="4217159"/>
            </a:xfrm>
            <a:prstGeom prst="rightArrow">
              <a:avLst/>
            </a:prstGeom>
            <a:sp3d z="-400500" extrusionH="63500" contourW="12700" prstMaterial="matte">
              <a:contourClr>
                <a:schemeClr val="lt1">
                  <a:tint val="50000"/>
                </a:schemeClr>
              </a:contourClr>
            </a:sp3d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D0E2516-802C-4610-BD4F-D756CCD8E5DC}"/>
                </a:ext>
              </a:extLst>
            </p:cNvPr>
            <p:cNvSpPr/>
            <p:nvPr/>
          </p:nvSpPr>
          <p:spPr>
            <a:xfrm>
              <a:off x="4682858" y="1937312"/>
              <a:ext cx="2305092" cy="1680014"/>
            </a:xfrm>
            <a:custGeom>
              <a:avLst/>
              <a:gdLst>
                <a:gd name="connsiteX0" fmla="*/ 0 w 2305092"/>
                <a:gd name="connsiteY0" fmla="*/ 280008 h 1680014"/>
                <a:gd name="connsiteX1" fmla="*/ 280008 w 2305092"/>
                <a:gd name="connsiteY1" fmla="*/ 0 h 1680014"/>
                <a:gd name="connsiteX2" fmla="*/ 2025084 w 2305092"/>
                <a:gd name="connsiteY2" fmla="*/ 0 h 1680014"/>
                <a:gd name="connsiteX3" fmla="*/ 2305092 w 2305092"/>
                <a:gd name="connsiteY3" fmla="*/ 280008 h 1680014"/>
                <a:gd name="connsiteX4" fmla="*/ 2305092 w 2305092"/>
                <a:gd name="connsiteY4" fmla="*/ 1400006 h 1680014"/>
                <a:gd name="connsiteX5" fmla="*/ 2025084 w 2305092"/>
                <a:gd name="connsiteY5" fmla="*/ 1680014 h 1680014"/>
                <a:gd name="connsiteX6" fmla="*/ 280008 w 2305092"/>
                <a:gd name="connsiteY6" fmla="*/ 1680014 h 1680014"/>
                <a:gd name="connsiteX7" fmla="*/ 0 w 2305092"/>
                <a:gd name="connsiteY7" fmla="*/ 1400006 h 1680014"/>
                <a:gd name="connsiteX8" fmla="*/ 0 w 2305092"/>
                <a:gd name="connsiteY8" fmla="*/ 280008 h 1680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05092" h="1680014">
                  <a:moveTo>
                    <a:pt x="0" y="280008"/>
                  </a:moveTo>
                  <a:cubicBezTo>
                    <a:pt x="0" y="125364"/>
                    <a:pt x="125364" y="0"/>
                    <a:pt x="280008" y="0"/>
                  </a:cubicBezTo>
                  <a:lnTo>
                    <a:pt x="2025084" y="0"/>
                  </a:lnTo>
                  <a:cubicBezTo>
                    <a:pt x="2179728" y="0"/>
                    <a:pt x="2305092" y="125364"/>
                    <a:pt x="2305092" y="280008"/>
                  </a:cubicBezTo>
                  <a:lnTo>
                    <a:pt x="2305092" y="1400006"/>
                  </a:lnTo>
                  <a:cubicBezTo>
                    <a:pt x="2305092" y="1554650"/>
                    <a:pt x="2179728" y="1680014"/>
                    <a:pt x="2025084" y="1680014"/>
                  </a:cubicBezTo>
                  <a:lnTo>
                    <a:pt x="280008" y="1680014"/>
                  </a:lnTo>
                  <a:cubicBezTo>
                    <a:pt x="125364" y="1680014"/>
                    <a:pt x="0" y="1554650"/>
                    <a:pt x="0" y="1400006"/>
                  </a:cubicBezTo>
                  <a:lnTo>
                    <a:pt x="0" y="280008"/>
                  </a:lnTo>
                  <a:close/>
                </a:path>
              </a:pathLst>
            </a:custGeom>
            <a:solidFill>
              <a:srgbClr val="697DAB"/>
            </a:solidFill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8692" tIns="188692" rIns="188692" bIns="188692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Strategically Proactive</a:t>
              </a:r>
              <a:r>
                <a:rPr lang="en-US" sz="2400" kern="1200" dirty="0"/>
                <a:t> (Vision)</a:t>
              </a:r>
            </a:p>
          </p:txBody>
        </p:sp>
      </p:grp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3BB8CFD7-5B76-41DB-89C8-A4899EC58A03}"/>
              </a:ext>
            </a:extLst>
          </p:cNvPr>
          <p:cNvSpPr/>
          <p:nvPr/>
        </p:nvSpPr>
        <p:spPr>
          <a:xfrm>
            <a:off x="5277853" y="4886211"/>
            <a:ext cx="4138863" cy="1213497"/>
          </a:xfrm>
          <a:prstGeom prst="cloudCallout">
            <a:avLst>
              <a:gd name="adj1" fmla="val -50138"/>
              <a:gd name="adj2" fmla="val -86314"/>
            </a:avLst>
          </a:prstGeom>
          <a:solidFill>
            <a:srgbClr val="92A1C2"/>
          </a:soli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Educate Policy Makers and be viewed as Subject Matter Experts</a:t>
            </a:r>
          </a:p>
        </p:txBody>
      </p:sp>
    </p:spTree>
    <p:extLst>
      <p:ext uri="{BB962C8B-B14F-4D97-AF65-F5344CB8AC3E}">
        <p14:creationId xmlns:p14="http://schemas.microsoft.com/office/powerpoint/2010/main" val="391309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5F274EA-CA88-4A29-861E-DD501C4772AE}"/>
              </a:ext>
            </a:extLst>
          </p:cNvPr>
          <p:cNvSpPr txBox="1"/>
          <p:nvPr/>
        </p:nvSpPr>
        <p:spPr>
          <a:xfrm>
            <a:off x="349334" y="756371"/>
            <a:ext cx="5284423" cy="5444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600" b="1" dirty="0">
                <a:effectLst>
                  <a:outerShdw blurRad="63500" dist="50800" dir="2700000" sx="103000" sy="103000" algn="tl">
                    <a:schemeClr val="bg1">
                      <a:alpha val="43000"/>
                    </a:schemeClr>
                  </a:outerShdw>
                </a:effectLst>
              </a:rPr>
              <a:t>TACTICS</a:t>
            </a:r>
          </a:p>
          <a:p>
            <a:pPr>
              <a:spcAft>
                <a:spcPts val="1200"/>
              </a:spcAft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Creating Critical Feedback Networks with Partners to:</a:t>
            </a:r>
          </a:p>
          <a:p>
            <a:pPr marL="228600" indent="-228600" defTabSz="914400">
              <a:lnSpc>
                <a:spcPct val="90000"/>
              </a:lnSpc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clear expectations </a:t>
            </a:r>
            <a:b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(e.g., state water rights)</a:t>
            </a:r>
          </a:p>
          <a:p>
            <a:pPr marL="228600" indent="-228600" defTabSz="914400">
              <a:lnSpc>
                <a:spcPct val="90000"/>
              </a:lnSpc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Standardize water supply concepts (e.g., natural/return flows, storage)</a:t>
            </a:r>
          </a:p>
          <a:p>
            <a:pPr marL="228600" indent="-228600" defTabSz="914400">
              <a:lnSpc>
                <a:spcPct val="90000"/>
              </a:lnSpc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 as clearinghouse and subject matter expert; educate</a:t>
            </a:r>
            <a:b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(e.g. water supply contracts/ reallocation studies)</a:t>
            </a:r>
          </a:p>
          <a:p>
            <a:pPr marL="346075" indent="-346075">
              <a:buFont typeface="Arial" panose="020B0604020202020204" pitchFamily="34" charset="0"/>
              <a:buChar char="•"/>
            </a:pP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84D1CC6-17C7-4ABA-9F9E-B923CFAFB0FD}"/>
              </a:ext>
            </a:extLst>
          </p:cNvPr>
          <p:cNvGrpSpPr/>
          <p:nvPr/>
        </p:nvGrpSpPr>
        <p:grpSpPr>
          <a:xfrm>
            <a:off x="4414788" y="932933"/>
            <a:ext cx="7777212" cy="4918510"/>
            <a:chOff x="4414788" y="932933"/>
            <a:chExt cx="7777212" cy="4918510"/>
          </a:xfrm>
        </p:grpSpPr>
        <p:graphicFrame>
          <p:nvGraphicFramePr>
            <p:cNvPr id="4" name="Diagram 3">
              <a:extLst>
                <a:ext uri="{FF2B5EF4-FFF2-40B4-BE49-F238E27FC236}">
                  <a16:creationId xmlns:a16="http://schemas.microsoft.com/office/drawing/2014/main" id="{18C46CB8-4184-485C-A13F-DA5C7E74D389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025041091"/>
                </p:ext>
              </p:extLst>
            </p:nvPr>
          </p:nvGraphicFramePr>
          <p:xfrm>
            <a:off x="4414788" y="932933"/>
            <a:ext cx="7777212" cy="491851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7" name="Arrow: Quad 6">
              <a:extLst>
                <a:ext uri="{FF2B5EF4-FFF2-40B4-BE49-F238E27FC236}">
                  <a16:creationId xmlns:a16="http://schemas.microsoft.com/office/drawing/2014/main" id="{D986C218-8D64-493E-B36B-C4E125B74F92}"/>
                </a:ext>
              </a:extLst>
            </p:cNvPr>
            <p:cNvSpPr/>
            <p:nvPr/>
          </p:nvSpPr>
          <p:spPr>
            <a:xfrm>
              <a:off x="7610063" y="2423099"/>
              <a:ext cx="1362075" cy="2054431"/>
            </a:xfrm>
            <a:prstGeom prst="quadArrow">
              <a:avLst>
                <a:gd name="adj1" fmla="val 9733"/>
                <a:gd name="adj2" fmla="val 10655"/>
                <a:gd name="adj3" fmla="val 15507"/>
              </a:avLst>
            </a:prstGeom>
            <a:solidFill>
              <a:srgbClr val="697DAB">
                <a:alpha val="95000"/>
              </a:srgbClr>
            </a:solidFill>
            <a:ln>
              <a:solidFill>
                <a:srgbClr val="697DAB"/>
              </a:solidFill>
            </a:ln>
            <a:scene3d>
              <a:camera prst="isometricOffAxis2Left"/>
              <a:lightRig rig="flat" dir="t"/>
            </a:scene3d>
            <a:sp3d extrusionH="381000" contourW="38100">
              <a:contourClr>
                <a:schemeClr val="bg1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  <a:scene3d>
                <a:camera prst="isometricLeftDown"/>
                <a:lightRig rig="threePt" dir="t"/>
              </a:scene3d>
            </a:bodyPr>
            <a:lstStyle/>
            <a:p>
              <a:pPr algn="ctr"/>
              <a:endParaRPr lang="en-US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BEA8881B-05E6-4417-AF4A-6565B341F3D5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1208" y="5395749"/>
            <a:ext cx="2253054" cy="850096"/>
          </a:xfrm>
          <a:prstGeom prst="rect">
            <a:avLst/>
          </a:prstGeom>
          <a:ln w="57150">
            <a:solidFill>
              <a:schemeClr val="bg1"/>
            </a:solidFill>
          </a:ln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B7136102-FFBB-443D-BB23-9BAE71291866}"/>
              </a:ext>
            </a:extLst>
          </p:cNvPr>
          <p:cNvGrpSpPr/>
          <p:nvPr/>
        </p:nvGrpSpPr>
        <p:grpSpPr>
          <a:xfrm>
            <a:off x="4682858" y="668740"/>
            <a:ext cx="6689138" cy="4217159"/>
            <a:chOff x="4682858" y="668740"/>
            <a:chExt cx="6689138" cy="4217159"/>
          </a:xfrm>
          <a:scene3d>
            <a:camera prst="isometricOffAxis2Left" zoom="95000"/>
            <a:lightRig rig="flat" dir="t"/>
          </a:scene3d>
        </p:grpSpPr>
        <p:sp>
          <p:nvSpPr>
            <p:cNvPr id="13" name="Arrow: Right 12">
              <a:extLst>
                <a:ext uri="{FF2B5EF4-FFF2-40B4-BE49-F238E27FC236}">
                  <a16:creationId xmlns:a16="http://schemas.microsoft.com/office/drawing/2014/main" id="{CEA818C2-825D-45B4-A417-38C82A7E11DF}"/>
                </a:ext>
              </a:extLst>
            </p:cNvPr>
            <p:cNvSpPr/>
            <p:nvPr/>
          </p:nvSpPr>
          <p:spPr>
            <a:xfrm>
              <a:off x="5223680" y="668740"/>
              <a:ext cx="6148316" cy="4217159"/>
            </a:xfrm>
            <a:prstGeom prst="rightArrow">
              <a:avLst/>
            </a:prstGeom>
            <a:sp3d z="-400500" extrusionH="63500" contourW="12700" prstMaterial="matte">
              <a:contourClr>
                <a:schemeClr val="lt1">
                  <a:tint val="50000"/>
                </a:schemeClr>
              </a:contourClr>
            </a:sp3d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827D57B-163B-4357-9DEC-C6EC2E0C7F03}"/>
                </a:ext>
              </a:extLst>
            </p:cNvPr>
            <p:cNvSpPr/>
            <p:nvPr/>
          </p:nvSpPr>
          <p:spPr>
            <a:xfrm>
              <a:off x="4682858" y="1937312"/>
              <a:ext cx="2305092" cy="1680014"/>
            </a:xfrm>
            <a:custGeom>
              <a:avLst/>
              <a:gdLst>
                <a:gd name="connsiteX0" fmla="*/ 0 w 2305092"/>
                <a:gd name="connsiteY0" fmla="*/ 280008 h 1680014"/>
                <a:gd name="connsiteX1" fmla="*/ 280008 w 2305092"/>
                <a:gd name="connsiteY1" fmla="*/ 0 h 1680014"/>
                <a:gd name="connsiteX2" fmla="*/ 2025084 w 2305092"/>
                <a:gd name="connsiteY2" fmla="*/ 0 h 1680014"/>
                <a:gd name="connsiteX3" fmla="*/ 2305092 w 2305092"/>
                <a:gd name="connsiteY3" fmla="*/ 280008 h 1680014"/>
                <a:gd name="connsiteX4" fmla="*/ 2305092 w 2305092"/>
                <a:gd name="connsiteY4" fmla="*/ 1400006 h 1680014"/>
                <a:gd name="connsiteX5" fmla="*/ 2025084 w 2305092"/>
                <a:gd name="connsiteY5" fmla="*/ 1680014 h 1680014"/>
                <a:gd name="connsiteX6" fmla="*/ 280008 w 2305092"/>
                <a:gd name="connsiteY6" fmla="*/ 1680014 h 1680014"/>
                <a:gd name="connsiteX7" fmla="*/ 0 w 2305092"/>
                <a:gd name="connsiteY7" fmla="*/ 1400006 h 1680014"/>
                <a:gd name="connsiteX8" fmla="*/ 0 w 2305092"/>
                <a:gd name="connsiteY8" fmla="*/ 280008 h 1680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05092" h="1680014">
                  <a:moveTo>
                    <a:pt x="0" y="280008"/>
                  </a:moveTo>
                  <a:cubicBezTo>
                    <a:pt x="0" y="125364"/>
                    <a:pt x="125364" y="0"/>
                    <a:pt x="280008" y="0"/>
                  </a:cubicBezTo>
                  <a:lnTo>
                    <a:pt x="2025084" y="0"/>
                  </a:lnTo>
                  <a:cubicBezTo>
                    <a:pt x="2179728" y="0"/>
                    <a:pt x="2305092" y="125364"/>
                    <a:pt x="2305092" y="280008"/>
                  </a:cubicBezTo>
                  <a:lnTo>
                    <a:pt x="2305092" y="1400006"/>
                  </a:lnTo>
                  <a:cubicBezTo>
                    <a:pt x="2305092" y="1554650"/>
                    <a:pt x="2179728" y="1680014"/>
                    <a:pt x="2025084" y="1680014"/>
                  </a:cubicBezTo>
                  <a:lnTo>
                    <a:pt x="280008" y="1680014"/>
                  </a:lnTo>
                  <a:cubicBezTo>
                    <a:pt x="125364" y="1680014"/>
                    <a:pt x="0" y="1554650"/>
                    <a:pt x="0" y="1400006"/>
                  </a:cubicBezTo>
                  <a:lnTo>
                    <a:pt x="0" y="280008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8692" tIns="188692" rIns="188692" bIns="188692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Strategically Proactive</a:t>
              </a:r>
              <a:r>
                <a:rPr lang="en-US" sz="2400" kern="1200" dirty="0"/>
                <a:t> (Vision)</a:t>
              </a: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DE57FB6-0E74-4573-86C1-CC3D6D3776B2}"/>
                </a:ext>
              </a:extLst>
            </p:cNvPr>
            <p:cNvSpPr/>
            <p:nvPr/>
          </p:nvSpPr>
          <p:spPr>
            <a:xfrm>
              <a:off x="7339726" y="1933887"/>
              <a:ext cx="2110658" cy="1686863"/>
            </a:xfrm>
            <a:custGeom>
              <a:avLst/>
              <a:gdLst>
                <a:gd name="connsiteX0" fmla="*/ 0 w 2110658"/>
                <a:gd name="connsiteY0" fmla="*/ 281149 h 1686863"/>
                <a:gd name="connsiteX1" fmla="*/ 281149 w 2110658"/>
                <a:gd name="connsiteY1" fmla="*/ 0 h 1686863"/>
                <a:gd name="connsiteX2" fmla="*/ 1829509 w 2110658"/>
                <a:gd name="connsiteY2" fmla="*/ 0 h 1686863"/>
                <a:gd name="connsiteX3" fmla="*/ 2110658 w 2110658"/>
                <a:gd name="connsiteY3" fmla="*/ 281149 h 1686863"/>
                <a:gd name="connsiteX4" fmla="*/ 2110658 w 2110658"/>
                <a:gd name="connsiteY4" fmla="*/ 1405714 h 1686863"/>
                <a:gd name="connsiteX5" fmla="*/ 1829509 w 2110658"/>
                <a:gd name="connsiteY5" fmla="*/ 1686863 h 1686863"/>
                <a:gd name="connsiteX6" fmla="*/ 281149 w 2110658"/>
                <a:gd name="connsiteY6" fmla="*/ 1686863 h 1686863"/>
                <a:gd name="connsiteX7" fmla="*/ 0 w 2110658"/>
                <a:gd name="connsiteY7" fmla="*/ 1405714 h 1686863"/>
                <a:gd name="connsiteX8" fmla="*/ 0 w 2110658"/>
                <a:gd name="connsiteY8" fmla="*/ 281149 h 1686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0658" h="1686863">
                  <a:moveTo>
                    <a:pt x="0" y="281149"/>
                  </a:moveTo>
                  <a:cubicBezTo>
                    <a:pt x="0" y="125875"/>
                    <a:pt x="125875" y="0"/>
                    <a:pt x="281149" y="0"/>
                  </a:cubicBezTo>
                  <a:lnTo>
                    <a:pt x="1829509" y="0"/>
                  </a:lnTo>
                  <a:cubicBezTo>
                    <a:pt x="1984783" y="0"/>
                    <a:pt x="2110658" y="125875"/>
                    <a:pt x="2110658" y="281149"/>
                  </a:cubicBezTo>
                  <a:lnTo>
                    <a:pt x="2110658" y="1405714"/>
                  </a:lnTo>
                  <a:cubicBezTo>
                    <a:pt x="2110658" y="1560988"/>
                    <a:pt x="1984783" y="1686863"/>
                    <a:pt x="1829509" y="1686863"/>
                  </a:cubicBezTo>
                  <a:lnTo>
                    <a:pt x="281149" y="1686863"/>
                  </a:lnTo>
                  <a:cubicBezTo>
                    <a:pt x="125875" y="1686863"/>
                    <a:pt x="0" y="1560988"/>
                    <a:pt x="0" y="1405714"/>
                  </a:cubicBezTo>
                  <a:lnTo>
                    <a:pt x="0" y="281149"/>
                  </a:lnTo>
                  <a:close/>
                </a:path>
              </a:pathLst>
            </a:custGeom>
            <a:solidFill>
              <a:srgbClr val="697DAB"/>
            </a:solidFill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10661560"/>
                <a:satOff val="6060"/>
                <a:lumOff val="-500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9026" tIns="189026" rIns="189026" bIns="189026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Feedback Networks (Tactics)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8671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5F274EA-CA88-4A29-861E-DD501C4772AE}"/>
              </a:ext>
            </a:extLst>
          </p:cNvPr>
          <p:cNvSpPr txBox="1"/>
          <p:nvPr/>
        </p:nvSpPr>
        <p:spPr>
          <a:xfrm>
            <a:off x="477671" y="772413"/>
            <a:ext cx="5284423" cy="4952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600" b="1" dirty="0">
                <a:effectLst>
                  <a:outerShdw blurRad="63500" dist="50800" dir="2700000" sx="103000" sy="103000" algn="tl">
                    <a:schemeClr val="bg1">
                      <a:alpha val="43000"/>
                    </a:schemeClr>
                  </a:outerShdw>
                </a:effectLst>
              </a:rPr>
              <a:t>INFLUENCE</a:t>
            </a:r>
          </a:p>
          <a:p>
            <a:pPr>
              <a:spcAft>
                <a:spcPts val="1200"/>
              </a:spcAft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Measuring Success in:</a:t>
            </a:r>
          </a:p>
          <a:p>
            <a:pPr marL="228600" indent="-228600" defTabSz="914400">
              <a:lnSpc>
                <a:spcPct val="90000"/>
              </a:lnSpc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Requests for NWSA to endorse legislation or policy affecting </a:t>
            </a:r>
            <a:b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 supply</a:t>
            </a:r>
          </a:p>
          <a:p>
            <a:pPr marL="228600" indent="-228600" defTabSz="914400">
              <a:lnSpc>
                <a:spcPct val="90000"/>
              </a:lnSpc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NWSA panel participation, # of new members, recruitment opportunities</a:t>
            </a:r>
          </a:p>
          <a:p>
            <a:pPr marL="228600" indent="-228600" defTabSz="914400">
              <a:lnSpc>
                <a:spcPct val="90000"/>
              </a:lnSpc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Guidance solicited on water supply contracts, requests for information on reallocation methodology</a:t>
            </a:r>
          </a:p>
          <a:p>
            <a:pPr marL="346075" indent="-346075">
              <a:buFont typeface="Arial" panose="020B0604020202020204" pitchFamily="34" charset="0"/>
              <a:buChar char="•"/>
            </a:pP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6699B77-FD09-4072-90C3-80C01F504CF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661" y="5327511"/>
            <a:ext cx="2253054" cy="850096"/>
          </a:xfrm>
          <a:prstGeom prst="rect">
            <a:avLst/>
          </a:prstGeom>
          <a:ln w="57150">
            <a:solidFill>
              <a:schemeClr val="bg1"/>
            </a:solidFill>
          </a:ln>
        </p:spPr>
      </p:pic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97CF1568-4A1A-4E20-A120-73746E8826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19473924"/>
              </p:ext>
            </p:extLst>
          </p:nvPr>
        </p:nvGraphicFramePr>
        <p:xfrm>
          <a:off x="4681182" y="668740"/>
          <a:ext cx="7233314" cy="42171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4187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4474D57-CBA8-41A2-B404-4F27AC3D927C}"/>
              </a:ext>
            </a:extLst>
          </p:cNvPr>
          <p:cNvSpPr/>
          <p:nvPr/>
        </p:nvSpPr>
        <p:spPr>
          <a:xfrm>
            <a:off x="272716" y="540729"/>
            <a:ext cx="1068404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Proactive Legislative &amp; Regulatory Engagement</a:t>
            </a:r>
          </a:p>
          <a:p>
            <a:pPr marL="736600" indent="-339725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Requests for NWSA to review proposed legislation; 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Water Resource Development Act</a:t>
            </a:r>
          </a:p>
          <a:p>
            <a:pPr marL="736600" indent="-339725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Instances NWSA authored/co-authored or provided amendment language to sponsored legislation; 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Cramer-Merkley Bill on Water Supply Rule; Western States Governor’s Assoc. coordination</a:t>
            </a:r>
          </a:p>
          <a:p>
            <a:pPr marL="736600" indent="-339725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NWSA affecting legislative or regulatory policy outcomes; 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COE Water Supply Rule</a:t>
            </a:r>
          </a:p>
          <a:p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Promoting Stakeholder Understanding and Support</a:t>
            </a:r>
          </a:p>
          <a:p>
            <a:pPr marL="746125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Requests for NWSA to sit on discussion panels/roundtables; 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2019 DC Roundtable; Executive Director participation on NWC and NWRA panel</a:t>
            </a:r>
          </a:p>
          <a:p>
            <a:pPr marL="746125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New NWSA memberships;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 members in last year</a:t>
            </a:r>
          </a:p>
          <a:p>
            <a:pPr marL="746125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State laws/rules enacted reflecting NWSA standards/principles; 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Tenn. Code Ann. § 69-3-108; GA EPD rulemaking </a:t>
            </a:r>
          </a:p>
          <a:p>
            <a:pPr marL="685800" indent="-685800"/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Other Performance Measures</a:t>
            </a:r>
          </a:p>
          <a:p>
            <a:pPr marL="746125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Delegation visits by staff and members  </a:t>
            </a:r>
          </a:p>
          <a:p>
            <a:pPr marL="746125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Recruitment opportunities (NWSA website hits, newsletter circulation, conference attendance, etc.)</a:t>
            </a:r>
          </a:p>
          <a:p>
            <a:pPr marL="746125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NWSA advisements or requests to guide water supply contract terms</a:t>
            </a:r>
            <a:b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 requests for information on water supply reallocation reports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9F8EA6-422B-4520-AC84-92C03ED3E58D}"/>
              </a:ext>
            </a:extLst>
          </p:cNvPr>
          <p:cNvSpPr/>
          <p:nvPr/>
        </p:nvSpPr>
        <p:spPr>
          <a:xfrm>
            <a:off x="7751468" y="6211669"/>
            <a:ext cx="47613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600" b="1" dirty="0">
                <a:solidFill>
                  <a:schemeClr val="bg1"/>
                </a:solidFill>
                <a:effectLst>
                  <a:outerShdw blurRad="63500" dist="50800" dir="2700000" sx="103000" sy="103000" algn="tl">
                    <a:schemeClr val="bg1">
                      <a:alpha val="43000"/>
                    </a:schemeClr>
                  </a:outerShdw>
                </a:effectLst>
              </a:rPr>
              <a:t>PROGRESS REPORT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5810CB3-65A3-42CC-B93F-0549CDAADD1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861" y="354459"/>
            <a:ext cx="1353918" cy="495773"/>
          </a:xfrm>
          <a:prstGeom prst="rect">
            <a:avLst/>
          </a:prstGeom>
          <a:ln w="5715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85941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5F274EA-CA88-4A29-861E-DD501C4772AE}"/>
              </a:ext>
            </a:extLst>
          </p:cNvPr>
          <p:cNvSpPr txBox="1"/>
          <p:nvPr/>
        </p:nvSpPr>
        <p:spPr>
          <a:xfrm>
            <a:off x="477671" y="772413"/>
            <a:ext cx="5473950" cy="4952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600" b="1" dirty="0">
                <a:effectLst>
                  <a:outerShdw blurRad="63500" dist="50800" dir="2700000" sx="103000" sy="103000" algn="tl">
                    <a:schemeClr val="bg1">
                      <a:alpha val="43000"/>
                    </a:schemeClr>
                  </a:outerShdw>
                </a:effectLst>
              </a:rPr>
              <a:t>ENERGIZE</a:t>
            </a:r>
          </a:p>
          <a:p>
            <a:pPr>
              <a:spcAft>
                <a:spcPts val="1200"/>
              </a:spcAft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Members and Stakeholders by: </a:t>
            </a:r>
          </a:p>
          <a:p>
            <a:pPr marL="228600" indent="-228600" defTabSz="914400">
              <a:lnSpc>
                <a:spcPct val="90000"/>
              </a:lnSpc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Increased recruiting to grow the membership</a:t>
            </a:r>
          </a:p>
          <a:p>
            <a:pPr marL="228600" indent="-228600" defTabSz="914400">
              <a:lnSpc>
                <a:spcPct val="90000"/>
              </a:lnSpc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Higher levels of engagement with delegations and Corps</a:t>
            </a:r>
          </a:p>
          <a:p>
            <a:pPr marL="228600" indent="-228600" defTabSz="914400">
              <a:lnSpc>
                <a:spcPct val="90000"/>
              </a:lnSpc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Possible formation of NWSA Strategic Planning Committee</a:t>
            </a:r>
          </a:p>
          <a:p>
            <a:pPr marL="228600" indent="-228600" defTabSz="914400">
              <a:lnSpc>
                <a:spcPct val="90000"/>
              </a:lnSpc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Brand NWSA as “voice of water supply” by Corps, Congress and staff</a:t>
            </a:r>
          </a:p>
          <a:p>
            <a:pPr marL="346075" indent="-346075">
              <a:buFont typeface="Arial" panose="020B0604020202020204" pitchFamily="34" charset="0"/>
              <a:buChar char="•"/>
            </a:pP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6699B77-FD09-4072-90C3-80C01F504CF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2151" y="5313863"/>
            <a:ext cx="2253054" cy="850096"/>
          </a:xfrm>
          <a:prstGeom prst="rect">
            <a:avLst/>
          </a:prstGeom>
          <a:ln w="57150">
            <a:solidFill>
              <a:schemeClr val="bg1"/>
            </a:solidFill>
          </a:ln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6B29AC6-7B51-4AB9-AD68-0D19380669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06554531"/>
              </p:ext>
            </p:extLst>
          </p:nvPr>
        </p:nvGraphicFramePr>
        <p:xfrm>
          <a:off x="4098274" y="319490"/>
          <a:ext cx="8880253" cy="57984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8697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943BEB-62E7-484A-9DC4-AA97EF6962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D6943BEB-62E7-484A-9DC4-AA97EF6962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82C1B8D-B208-4871-B15E-B5CFDD846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E82C1B8D-B208-4871-B15E-B5CFDD846D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6F9B788-88AF-4393-B28E-DE186346F0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>
                                            <p:graphicEl>
                                              <a:dgm id="{F6F9B788-88AF-4393-B28E-DE186346F0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8BFB30-A45E-4273-AE2C-9BF77F1BFB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D78BFB30-A45E-4273-AE2C-9BF77F1BFB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1EB2733-0888-4DE2-A0CC-C330106C7E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91EB2733-0888-4DE2-A0CC-C330106C7E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32CA5CD-CCB9-44E6-9CE8-C087064F5B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">
                                            <p:graphicEl>
                                              <a:dgm id="{C32CA5CD-CCB9-44E6-9CE8-C087064F5B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15B41F8-5210-4BCB-97E2-8FB9C67776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">
                                            <p:graphicEl>
                                              <a:dgm id="{C15B41F8-5210-4BCB-97E2-8FB9C67776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7E08F3C-A5C2-4E61-AB66-F8D8CAE7FC06}"/>
              </a:ext>
            </a:extLst>
          </p:cNvPr>
          <p:cNvSpPr txBox="1"/>
          <p:nvPr/>
        </p:nvSpPr>
        <p:spPr>
          <a:xfrm>
            <a:off x="656830" y="2649132"/>
            <a:ext cx="281733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>
                <a:solidFill>
                  <a:prstClr val="black"/>
                </a:solidFill>
                <a:effectLst>
                  <a:outerShdw blurRad="63500" dist="50800" dir="2700000" sx="103000" sy="103000" algn="tl">
                    <a:prstClr val="white">
                      <a:alpha val="43000"/>
                    </a:prstClr>
                  </a:outerShdw>
                </a:effectLst>
                <a:latin typeface="Calibri" panose="020F0502020204030204"/>
              </a:rPr>
              <a:t>OF THE </a:t>
            </a:r>
            <a:br>
              <a:rPr lang="en-US" sz="4400" b="1" dirty="0">
                <a:solidFill>
                  <a:prstClr val="black"/>
                </a:solidFill>
                <a:effectLst>
                  <a:outerShdw blurRad="63500" dist="50800" dir="2700000" sx="103000" sy="103000" algn="tl">
                    <a:prstClr val="white">
                      <a:alpha val="43000"/>
                    </a:prstClr>
                  </a:outerShdw>
                </a:effectLst>
                <a:latin typeface="Calibri" panose="020F0502020204030204"/>
              </a:rPr>
            </a:br>
            <a:r>
              <a:rPr lang="en-US" sz="4400" b="1" dirty="0">
                <a:solidFill>
                  <a:prstClr val="black"/>
                </a:solidFill>
                <a:effectLst>
                  <a:outerShdw blurRad="63500" dist="50800" dir="2700000" sx="103000" sy="103000" algn="tl">
                    <a:prstClr val="white">
                      <a:alpha val="43000"/>
                    </a:prstClr>
                  </a:outerShdw>
                </a:effectLst>
                <a:latin typeface="Calibri" panose="020F0502020204030204"/>
              </a:rPr>
              <a:t>FUTURE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9C279C-3F15-40D7-994E-157710339CD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009" y="1492872"/>
            <a:ext cx="2253054" cy="850096"/>
          </a:xfrm>
          <a:prstGeom prst="rect">
            <a:avLst/>
          </a:prstGeom>
          <a:ln w="57150">
            <a:solidFill>
              <a:schemeClr val="bg1"/>
            </a:solidFill>
          </a:ln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6D9D06A-8428-4F71-B209-0722C69F9A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49302496"/>
              </p:ext>
            </p:extLst>
          </p:nvPr>
        </p:nvGraphicFramePr>
        <p:xfrm>
          <a:off x="2765042" y="1252830"/>
          <a:ext cx="9634808" cy="4352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52098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E0C4C3C-313E-4E14-B66F-CBFFA3FE74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CE0C4C3C-313E-4E14-B66F-CBFFA3FE74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6E7AF58-F328-4AF9-AAA0-1178AD09BC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>
                                            <p:graphicEl>
                                              <a:dgm id="{46E7AF58-F328-4AF9-AAA0-1178AD09BC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D962B39-1321-497D-B4C1-DB781F6D43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dgm id="{3D962B39-1321-497D-B4C1-DB781F6D43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FE1797E-9866-4E1E-9A8B-24C60D807F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>
                                            <p:graphicEl>
                                              <a:dgm id="{CFE1797E-9866-4E1E-9A8B-24C60D807F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CD65318-7583-4DC7-8101-3C5FF15396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>
                                            <p:graphicEl>
                                              <a:dgm id="{1CD65318-7583-4DC7-8101-3C5FF15396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Vertical Lexicon design templat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tx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Vertical lexicon design slides.potx" id="{49C7086D-B6BF-42C9-B2E9-7A6F5A963EAA}" vid="{839E83B1-FF0C-49E8-8563-59D864F05A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1253</TotalTime>
  <Words>436</Words>
  <Application>Microsoft Office PowerPoint</Application>
  <PresentationFormat>Widescreen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Vertical Lexicon design template</vt:lpstr>
      <vt:lpstr>President’s Vision and Progress Report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Darren Gore</dc:creator>
  <cp:lastModifiedBy>Dave Mitamura</cp:lastModifiedBy>
  <cp:revision>57</cp:revision>
  <dcterms:created xsi:type="dcterms:W3CDTF">2020-01-24T16:20:15Z</dcterms:created>
  <dcterms:modified xsi:type="dcterms:W3CDTF">2020-10-29T15:20:50Z</dcterms:modified>
</cp:coreProperties>
</file>