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8.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9.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0.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1.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7" r:id="rId4"/>
    <p:sldMasterId id="2147484272" r:id="rId5"/>
    <p:sldMasterId id="2147484331" r:id="rId6"/>
    <p:sldMasterId id="2147484352" r:id="rId7"/>
    <p:sldMasterId id="2147484385" r:id="rId8"/>
    <p:sldMasterId id="2147484410" r:id="rId9"/>
    <p:sldMasterId id="2147484472" r:id="rId10"/>
    <p:sldMasterId id="2147484492" r:id="rId11"/>
    <p:sldMasterId id="2147484526" r:id="rId12"/>
    <p:sldMasterId id="2147484547" r:id="rId13"/>
    <p:sldMasterId id="2147484552" r:id="rId14"/>
    <p:sldMasterId id="2147484612" r:id="rId15"/>
  </p:sldMasterIdLst>
  <p:notesMasterIdLst>
    <p:notesMasterId r:id="rId29"/>
  </p:notesMasterIdLst>
  <p:handoutMasterIdLst>
    <p:handoutMasterId r:id="rId30"/>
  </p:handoutMasterIdLst>
  <p:sldIdLst>
    <p:sldId id="2951" r:id="rId16"/>
    <p:sldId id="3079" r:id="rId17"/>
    <p:sldId id="375" r:id="rId18"/>
    <p:sldId id="2954" r:id="rId19"/>
    <p:sldId id="2956" r:id="rId20"/>
    <p:sldId id="358" r:id="rId21"/>
    <p:sldId id="360" r:id="rId22"/>
    <p:sldId id="361" r:id="rId23"/>
    <p:sldId id="3078" r:id="rId24"/>
    <p:sldId id="2957" r:id="rId25"/>
    <p:sldId id="806" r:id="rId26"/>
    <p:sldId id="966" r:id="rId27"/>
    <p:sldId id="822" r:id="rId28"/>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DFE"/>
    <a:srgbClr val="FFFFFF"/>
    <a:srgbClr val="DDDDDD"/>
    <a:srgbClr val="CBC4C3"/>
    <a:srgbClr val="CBC5C3"/>
    <a:srgbClr val="CDCECA"/>
    <a:srgbClr val="C6BEC0"/>
    <a:srgbClr val="FCAE3B"/>
    <a:srgbClr val="50771B"/>
    <a:srgbClr val="C1985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516" autoAdjust="0"/>
    <p:restoredTop sz="93924" autoAdjust="0"/>
  </p:normalViewPr>
  <p:slideViewPr>
    <p:cSldViewPr snapToGrid="0">
      <p:cViewPr varScale="1">
        <p:scale>
          <a:sx n="122" d="100"/>
          <a:sy n="122" d="100"/>
        </p:scale>
        <p:origin x="1692" y="126"/>
      </p:cViewPr>
      <p:guideLst>
        <p:guide orient="horz" pos="2160"/>
        <p:guide pos="2880"/>
      </p:guideLst>
    </p:cSldViewPr>
  </p:slideViewPr>
  <p:outlineViewPr>
    <p:cViewPr>
      <p:scale>
        <a:sx n="33" d="100"/>
        <a:sy n="33" d="100"/>
      </p:scale>
      <p:origin x="0" y="-10768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7" d="100"/>
          <a:sy n="47" d="100"/>
        </p:scale>
        <p:origin x="277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63831151672666E-2"/>
          <c:y val="0.22603568174930308"/>
          <c:w val="0.92822555774278215"/>
          <c:h val="0.70492249015748032"/>
        </c:manualLayout>
      </c:layout>
      <c:barChart>
        <c:barDir val="col"/>
        <c:grouping val="clustered"/>
        <c:varyColors val="0"/>
        <c:ser>
          <c:idx val="0"/>
          <c:order val="0"/>
          <c:tx>
            <c:strRef>
              <c:f>Sheet1!$B$1</c:f>
              <c:strCache>
                <c:ptCount val="1"/>
                <c:pt idx="0">
                  <c:v>Completed</c:v>
                </c:pt>
              </c:strCache>
            </c:strRef>
          </c:tx>
          <c:spPr>
            <a:solidFill>
              <a:srgbClr val="00B050"/>
            </a:solidFill>
            <a:ln>
              <a:noFill/>
            </a:ln>
            <a:effectLst/>
          </c:spPr>
          <c:invertIfNegative val="0"/>
          <c:dLbls>
            <c:dLbl>
              <c:idx val="1"/>
              <c:layout>
                <c:manualLayout>
                  <c:x val="0"/>
                  <c:y val="2.1572639777682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9F-441F-B0A3-0DA40607CF7A}"/>
                </c:ext>
              </c:extLst>
            </c:dLbl>
            <c:dLbl>
              <c:idx val="2"/>
              <c:layout>
                <c:manualLayout>
                  <c:x val="8.0170365182325662E-3"/>
                  <c:y val="2.1572639777682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9F-441F-B0A3-0DA40607CF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1Q</c:v>
                </c:pt>
                <c:pt idx="1">
                  <c:v>2Q</c:v>
                </c:pt>
                <c:pt idx="2">
                  <c:v>3Q</c:v>
                </c:pt>
                <c:pt idx="3">
                  <c:v>4Q</c:v>
                </c:pt>
                <c:pt idx="4">
                  <c:v>1Q</c:v>
                </c:pt>
                <c:pt idx="5">
                  <c:v>2Q</c:v>
                </c:pt>
                <c:pt idx="6">
                  <c:v>3Q</c:v>
                </c:pt>
                <c:pt idx="7">
                  <c:v>4Q</c:v>
                </c:pt>
                <c:pt idx="8">
                  <c:v>1Q</c:v>
                </c:pt>
              </c:strCache>
            </c:strRef>
          </c:cat>
          <c:val>
            <c:numRef>
              <c:f>Sheet1!$B$2:$B$10</c:f>
              <c:numCache>
                <c:formatCode>General</c:formatCode>
                <c:ptCount val="9"/>
                <c:pt idx="0">
                  <c:v>4</c:v>
                </c:pt>
                <c:pt idx="1">
                  <c:v>1</c:v>
                </c:pt>
                <c:pt idx="2">
                  <c:v>3</c:v>
                </c:pt>
                <c:pt idx="3">
                  <c:v>4</c:v>
                </c:pt>
                <c:pt idx="4">
                  <c:v>5</c:v>
                </c:pt>
                <c:pt idx="5">
                  <c:v>3</c:v>
                </c:pt>
                <c:pt idx="6">
                  <c:v>11</c:v>
                </c:pt>
                <c:pt idx="7">
                  <c:v>10</c:v>
                </c:pt>
                <c:pt idx="8">
                  <c:v>0</c:v>
                </c:pt>
              </c:numCache>
            </c:numRef>
          </c:val>
          <c:extLst>
            <c:ext xmlns:c16="http://schemas.microsoft.com/office/drawing/2014/chart" uri="{C3380CC4-5D6E-409C-BE32-E72D297353CC}">
              <c16:uniqueId val="{00000002-109F-441F-B0A3-0DA40607CF7A}"/>
            </c:ext>
          </c:extLst>
        </c:ser>
        <c:ser>
          <c:idx val="1"/>
          <c:order val="1"/>
          <c:tx>
            <c:strRef>
              <c:f>Sheet1!$C$1</c:f>
              <c:strCache>
                <c:ptCount val="1"/>
                <c:pt idx="0">
                  <c:v>Scheduled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1Q</c:v>
                </c:pt>
                <c:pt idx="1">
                  <c:v>2Q</c:v>
                </c:pt>
                <c:pt idx="2">
                  <c:v>3Q</c:v>
                </c:pt>
                <c:pt idx="3">
                  <c:v>4Q</c:v>
                </c:pt>
                <c:pt idx="4">
                  <c:v>1Q</c:v>
                </c:pt>
                <c:pt idx="5">
                  <c:v>2Q</c:v>
                </c:pt>
                <c:pt idx="6">
                  <c:v>3Q</c:v>
                </c:pt>
                <c:pt idx="7">
                  <c:v>4Q</c:v>
                </c:pt>
                <c:pt idx="8">
                  <c:v>1Q</c:v>
                </c:pt>
              </c:strCache>
            </c:strRef>
          </c:cat>
          <c:val>
            <c:numRef>
              <c:f>Sheet1!$C$2:$C$10</c:f>
              <c:numCache>
                <c:formatCode>General</c:formatCode>
                <c:ptCount val="9"/>
                <c:pt idx="7">
                  <c:v>1</c:v>
                </c:pt>
                <c:pt idx="8">
                  <c:v>6</c:v>
                </c:pt>
              </c:numCache>
            </c:numRef>
          </c:val>
          <c:extLst>
            <c:ext xmlns:c16="http://schemas.microsoft.com/office/drawing/2014/chart" uri="{C3380CC4-5D6E-409C-BE32-E72D297353CC}">
              <c16:uniqueId val="{00000003-109F-441F-B0A3-0DA40607CF7A}"/>
            </c:ext>
          </c:extLst>
        </c:ser>
        <c:dLbls>
          <c:showLegendKey val="0"/>
          <c:showVal val="0"/>
          <c:showCatName val="0"/>
          <c:showSerName val="0"/>
          <c:showPercent val="0"/>
          <c:showBubbleSize val="0"/>
        </c:dLbls>
        <c:gapWidth val="150"/>
        <c:axId val="324776368"/>
        <c:axId val="360808936"/>
      </c:barChart>
      <c:lineChart>
        <c:grouping val="standard"/>
        <c:varyColors val="0"/>
        <c:ser>
          <c:idx val="2"/>
          <c:order val="2"/>
          <c:tx>
            <c:strRef>
              <c:f>Sheet1!$D$1</c:f>
              <c:strCache>
                <c:ptCount val="1"/>
                <c:pt idx="0">
                  <c:v>Cumulative</c:v>
                </c:pt>
              </c:strCache>
            </c:strRef>
          </c:tx>
          <c:spPr>
            <a:ln w="28575" cap="rnd">
              <a:solidFill>
                <a:schemeClr val="accent3"/>
              </a:solidFill>
              <a:round/>
            </a:ln>
            <a:effectLst/>
          </c:spPr>
          <c:marker>
            <c:symbol val="none"/>
          </c:marker>
          <c:cat>
            <c:strRef>
              <c:f>Sheet1!$A$2:$A$10</c:f>
              <c:strCache>
                <c:ptCount val="9"/>
                <c:pt idx="0">
                  <c:v>1Q</c:v>
                </c:pt>
                <c:pt idx="1">
                  <c:v>2Q</c:v>
                </c:pt>
                <c:pt idx="2">
                  <c:v>3Q</c:v>
                </c:pt>
                <c:pt idx="3">
                  <c:v>4Q</c:v>
                </c:pt>
                <c:pt idx="4">
                  <c:v>1Q</c:v>
                </c:pt>
                <c:pt idx="5">
                  <c:v>2Q</c:v>
                </c:pt>
                <c:pt idx="6">
                  <c:v>3Q</c:v>
                </c:pt>
                <c:pt idx="7">
                  <c:v>4Q</c:v>
                </c:pt>
                <c:pt idx="8">
                  <c:v>1Q</c:v>
                </c:pt>
              </c:strCache>
            </c:strRef>
          </c:cat>
          <c:val>
            <c:numRef>
              <c:f>Sheet1!$D$2:$D$10</c:f>
              <c:numCache>
                <c:formatCode>General</c:formatCode>
                <c:ptCount val="9"/>
                <c:pt idx="0">
                  <c:v>4</c:v>
                </c:pt>
                <c:pt idx="1">
                  <c:v>5</c:v>
                </c:pt>
                <c:pt idx="2">
                  <c:v>8</c:v>
                </c:pt>
                <c:pt idx="3">
                  <c:v>12</c:v>
                </c:pt>
                <c:pt idx="4">
                  <c:v>17</c:v>
                </c:pt>
                <c:pt idx="5">
                  <c:v>20</c:v>
                </c:pt>
                <c:pt idx="6">
                  <c:v>31</c:v>
                </c:pt>
                <c:pt idx="7">
                  <c:v>42</c:v>
                </c:pt>
                <c:pt idx="8">
                  <c:v>48</c:v>
                </c:pt>
              </c:numCache>
            </c:numRef>
          </c:val>
          <c:smooth val="0"/>
          <c:extLst>
            <c:ext xmlns:c16="http://schemas.microsoft.com/office/drawing/2014/chart" uri="{C3380CC4-5D6E-409C-BE32-E72D297353CC}">
              <c16:uniqueId val="{00000004-109F-441F-B0A3-0DA40607CF7A}"/>
            </c:ext>
          </c:extLst>
        </c:ser>
        <c:dLbls>
          <c:showLegendKey val="0"/>
          <c:showVal val="0"/>
          <c:showCatName val="0"/>
          <c:showSerName val="0"/>
          <c:showPercent val="0"/>
          <c:showBubbleSize val="0"/>
        </c:dLbls>
        <c:marker val="1"/>
        <c:smooth val="0"/>
        <c:axId val="324776368"/>
        <c:axId val="360808936"/>
      </c:lineChart>
      <c:catAx>
        <c:axId val="32477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808936"/>
        <c:crosses val="autoZero"/>
        <c:auto val="1"/>
        <c:lblAlgn val="ctr"/>
        <c:lblOffset val="100"/>
        <c:noMultiLvlLbl val="0"/>
      </c:catAx>
      <c:valAx>
        <c:axId val="360808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4776368"/>
        <c:crosses val="autoZero"/>
        <c:crossBetween val="between"/>
      </c:valAx>
      <c:spPr>
        <a:noFill/>
        <a:ln>
          <a:noFill/>
        </a:ln>
        <a:effectLst/>
      </c:spPr>
    </c:plotArea>
    <c:legend>
      <c:legendPos val="b"/>
      <c:layout>
        <c:manualLayout>
          <c:xMode val="edge"/>
          <c:yMode val="edge"/>
          <c:x val="6.2135900695330003E-2"/>
          <c:y val="0.12633283877106347"/>
          <c:w val="0.44428564242322022"/>
          <c:h val="5.18724351966136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14316071058813E-2"/>
          <c:y val="0.21356522772285005"/>
          <c:w val="0.92822555774278215"/>
          <c:h val="0.70492249015748032"/>
        </c:manualLayout>
      </c:layout>
      <c:barChart>
        <c:barDir val="col"/>
        <c:grouping val="clustered"/>
        <c:varyColors val="0"/>
        <c:ser>
          <c:idx val="0"/>
          <c:order val="0"/>
          <c:tx>
            <c:strRef>
              <c:f>Sheet1!$B$1</c:f>
              <c:strCache>
                <c:ptCount val="1"/>
                <c:pt idx="0">
                  <c:v>Monthly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Oct</c:v>
                </c:pt>
                <c:pt idx="1">
                  <c:v>Nov</c:v>
                </c:pt>
                <c:pt idx="2">
                  <c:v>Dec</c:v>
                </c:pt>
              </c:strCache>
            </c:strRef>
          </c:cat>
          <c:val>
            <c:numRef>
              <c:f>Sheet1!$B$2:$B$4</c:f>
              <c:numCache>
                <c:formatCode>General</c:formatCode>
                <c:ptCount val="3"/>
                <c:pt idx="0">
                  <c:v>4</c:v>
                </c:pt>
                <c:pt idx="1">
                  <c:v>1</c:v>
                </c:pt>
                <c:pt idx="2">
                  <c:v>2</c:v>
                </c:pt>
              </c:numCache>
            </c:numRef>
          </c:val>
          <c:extLst>
            <c:ext xmlns:c16="http://schemas.microsoft.com/office/drawing/2014/chart" uri="{C3380CC4-5D6E-409C-BE32-E72D297353CC}">
              <c16:uniqueId val="{00000000-9FA0-4340-93A9-237DB4ECC256}"/>
            </c:ext>
          </c:extLst>
        </c:ser>
        <c:dLbls>
          <c:showLegendKey val="0"/>
          <c:showVal val="0"/>
          <c:showCatName val="0"/>
          <c:showSerName val="0"/>
          <c:showPercent val="0"/>
          <c:showBubbleSize val="0"/>
        </c:dLbls>
        <c:gapWidth val="150"/>
        <c:axId val="360814032"/>
        <c:axId val="360814424"/>
      </c:barChart>
      <c:lineChart>
        <c:grouping val="standard"/>
        <c:varyColors val="0"/>
        <c:ser>
          <c:idx val="1"/>
          <c:order val="1"/>
          <c:tx>
            <c:strRef>
              <c:f>Sheet1!$C$1</c:f>
              <c:strCache>
                <c:ptCount val="1"/>
                <c:pt idx="0">
                  <c:v>Cumulative</c:v>
                </c:pt>
              </c:strCache>
            </c:strRef>
          </c:tx>
          <c:spPr>
            <a:ln w="28575" cap="rnd">
              <a:solidFill>
                <a:schemeClr val="accent2"/>
              </a:solidFill>
              <a:round/>
            </a:ln>
            <a:effectLst/>
          </c:spPr>
          <c:marker>
            <c:symbol val="none"/>
          </c:marker>
          <c:cat>
            <c:strRef>
              <c:f>Sheet1!$A$2:$A$4</c:f>
              <c:strCache>
                <c:ptCount val="3"/>
                <c:pt idx="0">
                  <c:v>Oct</c:v>
                </c:pt>
                <c:pt idx="1">
                  <c:v>Nov</c:v>
                </c:pt>
                <c:pt idx="2">
                  <c:v>Dec</c:v>
                </c:pt>
              </c:strCache>
            </c:strRef>
          </c:cat>
          <c:val>
            <c:numRef>
              <c:f>Sheet1!$C$2:$C$4</c:f>
              <c:numCache>
                <c:formatCode>General</c:formatCode>
                <c:ptCount val="3"/>
                <c:pt idx="0">
                  <c:v>4</c:v>
                </c:pt>
                <c:pt idx="1">
                  <c:v>5</c:v>
                </c:pt>
                <c:pt idx="2">
                  <c:v>7</c:v>
                </c:pt>
              </c:numCache>
            </c:numRef>
          </c:val>
          <c:smooth val="0"/>
          <c:extLst>
            <c:ext xmlns:c16="http://schemas.microsoft.com/office/drawing/2014/chart" uri="{C3380CC4-5D6E-409C-BE32-E72D297353CC}">
              <c16:uniqueId val="{00000001-9FA0-4340-93A9-237DB4ECC256}"/>
            </c:ext>
          </c:extLst>
        </c:ser>
        <c:dLbls>
          <c:showLegendKey val="0"/>
          <c:showVal val="0"/>
          <c:showCatName val="0"/>
          <c:showSerName val="0"/>
          <c:showPercent val="0"/>
          <c:showBubbleSize val="0"/>
        </c:dLbls>
        <c:marker val="1"/>
        <c:smooth val="0"/>
        <c:axId val="360814032"/>
        <c:axId val="360814424"/>
      </c:lineChart>
      <c:catAx>
        <c:axId val="36081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814424"/>
        <c:crosses val="autoZero"/>
        <c:auto val="1"/>
        <c:lblAlgn val="ctr"/>
        <c:lblOffset val="100"/>
        <c:noMultiLvlLbl val="0"/>
      </c:catAx>
      <c:valAx>
        <c:axId val="360814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814032"/>
        <c:crosses val="autoZero"/>
        <c:crossBetween val="between"/>
      </c:valAx>
      <c:spPr>
        <a:noFill/>
        <a:ln>
          <a:noFill/>
        </a:ln>
        <a:effectLst/>
      </c:spPr>
    </c:plotArea>
    <c:legend>
      <c:legendPos val="b"/>
      <c:layout>
        <c:manualLayout>
          <c:xMode val="edge"/>
          <c:yMode val="edge"/>
          <c:x val="6.2135900695330003E-2"/>
          <c:y val="0.12633283877106347"/>
          <c:w val="0.28574629857150763"/>
          <c:h val="5.99714849338526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0.28459</cdr:x>
      <cdr:y>0.58164</cdr:y>
    </cdr:from>
    <cdr:to>
      <cdr:x>0.3488</cdr:x>
      <cdr:y>0.66417</cdr:y>
    </cdr:to>
    <cdr:sp macro="" textlink="">
      <cdr:nvSpPr>
        <cdr:cNvPr id="2" name="TextBox 1"/>
        <cdr:cNvSpPr txBox="1"/>
      </cdr:nvSpPr>
      <cdr:spPr>
        <a:xfrm xmlns:a="http://schemas.openxmlformats.org/drawingml/2006/main">
          <a:off x="1803326" y="2054487"/>
          <a:ext cx="406871" cy="2915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solidFill>
                <a:schemeClr val="accent5"/>
              </a:solidFill>
            </a:rPr>
            <a:t>41</a:t>
          </a:r>
        </a:p>
      </cdr:txBody>
    </cdr:sp>
  </cdr:relSizeAnchor>
  <cdr:relSizeAnchor xmlns:cdr="http://schemas.openxmlformats.org/drawingml/2006/chartDrawing">
    <cdr:from>
      <cdr:x>0.87062</cdr:x>
      <cdr:y>0.56399</cdr:y>
    </cdr:from>
    <cdr:to>
      <cdr:x>0.90911</cdr:x>
      <cdr:y>0.62314</cdr:y>
    </cdr:to>
    <cdr:sp macro="" textlink="">
      <cdr:nvSpPr>
        <cdr:cNvPr id="3" name="TextBox 1"/>
        <cdr:cNvSpPr txBox="1"/>
      </cdr:nvSpPr>
      <cdr:spPr>
        <a:xfrm xmlns:a="http://schemas.openxmlformats.org/drawingml/2006/main">
          <a:off x="5516680" y="1992154"/>
          <a:ext cx="243892" cy="2089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accent5"/>
              </a:solidFill>
            </a:rPr>
            <a:t>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2329" cy="462120"/>
          </a:xfrm>
          <a:prstGeom prst="rect">
            <a:avLst/>
          </a:prstGeom>
        </p:spPr>
        <p:txBody>
          <a:bodyPr vert="horz" lIns="92479" tIns="46240" rIns="92479" bIns="46240"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936175" y="0"/>
            <a:ext cx="3012329" cy="462120"/>
          </a:xfrm>
          <a:prstGeom prst="rect">
            <a:avLst/>
          </a:prstGeom>
        </p:spPr>
        <p:txBody>
          <a:bodyPr vert="horz" wrap="square" lIns="92479" tIns="46240" rIns="92479" bIns="46240" numCol="1" anchor="t" anchorCtr="0" compatLnSpc="1">
            <a:prstTxWarp prst="textNoShape">
              <a:avLst/>
            </a:prstTxWarp>
          </a:bodyPr>
          <a:lstStyle>
            <a:lvl1pPr algn="r">
              <a:defRPr sz="1200"/>
            </a:lvl1pPr>
          </a:lstStyle>
          <a:p>
            <a:fld id="{61A2DE62-24B0-4972-852B-4785B8FCBE77}" type="datetimeFigureOut">
              <a:rPr lang="en-US"/>
              <a:pPr/>
              <a:t>10/27/2020</a:t>
            </a:fld>
            <a:endParaRPr lang="en-US" dirty="0"/>
          </a:p>
        </p:txBody>
      </p:sp>
      <p:sp>
        <p:nvSpPr>
          <p:cNvPr id="4" name="Footer Placeholder 3"/>
          <p:cNvSpPr>
            <a:spLocks noGrp="1"/>
          </p:cNvSpPr>
          <p:nvPr>
            <p:ph type="ftr" sz="quarter" idx="2"/>
          </p:nvPr>
        </p:nvSpPr>
        <p:spPr>
          <a:xfrm>
            <a:off x="2" y="8772379"/>
            <a:ext cx="3012329" cy="462120"/>
          </a:xfrm>
          <a:prstGeom prst="rect">
            <a:avLst/>
          </a:prstGeom>
        </p:spPr>
        <p:txBody>
          <a:bodyPr vert="horz" lIns="92479" tIns="46240" rIns="92479" bIns="46240" rtlCol="0" anchor="b"/>
          <a:lstStyle>
            <a:lvl1pPr algn="l">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36175" y="8772379"/>
            <a:ext cx="3012329" cy="462120"/>
          </a:xfrm>
          <a:prstGeom prst="rect">
            <a:avLst/>
          </a:prstGeom>
        </p:spPr>
        <p:txBody>
          <a:bodyPr vert="horz" wrap="square" lIns="92479" tIns="46240" rIns="92479" bIns="46240" numCol="1" anchor="b" anchorCtr="0" compatLnSpc="1">
            <a:prstTxWarp prst="textNoShape">
              <a:avLst/>
            </a:prstTxWarp>
          </a:bodyPr>
          <a:lstStyle>
            <a:lvl1pPr algn="r">
              <a:defRPr sz="1200"/>
            </a:lvl1pPr>
          </a:lstStyle>
          <a:p>
            <a:fld id="{603F1684-B626-4C74-9731-CBE8CE5003E4}" type="slidenum">
              <a:rPr lang="en-US"/>
              <a:pPr/>
              <a:t>‹#›</a:t>
            </a:fld>
            <a:endParaRPr lang="en-US" dirty="0"/>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2329" cy="462120"/>
          </a:xfrm>
          <a:prstGeom prst="rect">
            <a:avLst/>
          </a:prstGeom>
        </p:spPr>
        <p:txBody>
          <a:bodyPr vert="horz" lIns="92479" tIns="46240" rIns="92479" bIns="46240"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36175" y="0"/>
            <a:ext cx="3012329" cy="462120"/>
          </a:xfrm>
          <a:prstGeom prst="rect">
            <a:avLst/>
          </a:prstGeom>
        </p:spPr>
        <p:txBody>
          <a:bodyPr vert="horz" wrap="square" lIns="92479" tIns="46240" rIns="92479" bIns="46240" numCol="1" anchor="t" anchorCtr="0" compatLnSpc="1">
            <a:prstTxWarp prst="textNoShape">
              <a:avLst/>
            </a:prstTxWarp>
          </a:bodyPr>
          <a:lstStyle>
            <a:lvl1pPr algn="r">
              <a:defRPr sz="1200"/>
            </a:lvl1pPr>
          </a:lstStyle>
          <a:p>
            <a:fld id="{9ADC5788-3AFA-4451-BC67-BFEEAB944D67}" type="datetimeFigureOut">
              <a:rPr lang="en-US"/>
              <a:pPr/>
              <a:t>10/27/2020</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79" tIns="46240" rIns="92479" bIns="46240" rtlCol="0" anchor="ctr"/>
          <a:lstStyle/>
          <a:p>
            <a:pPr lvl="0"/>
            <a:endParaRPr lang="en-US" noProof="0" dirty="0"/>
          </a:p>
        </p:txBody>
      </p:sp>
      <p:sp>
        <p:nvSpPr>
          <p:cNvPr id="5" name="Notes Placeholder 4"/>
          <p:cNvSpPr>
            <a:spLocks noGrp="1"/>
          </p:cNvSpPr>
          <p:nvPr>
            <p:ph type="body" sz="quarter" idx="3"/>
          </p:nvPr>
        </p:nvSpPr>
        <p:spPr>
          <a:xfrm>
            <a:off x="695638" y="4387769"/>
            <a:ext cx="5558801" cy="4155919"/>
          </a:xfrm>
          <a:prstGeom prst="rect">
            <a:avLst/>
          </a:prstGeom>
        </p:spPr>
        <p:txBody>
          <a:bodyPr vert="horz" lIns="92479" tIns="46240" rIns="92479" bIns="4624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2" y="8772379"/>
            <a:ext cx="3012329" cy="462120"/>
          </a:xfrm>
          <a:prstGeom prst="rect">
            <a:avLst/>
          </a:prstGeom>
        </p:spPr>
        <p:txBody>
          <a:bodyPr vert="horz" lIns="92479" tIns="46240" rIns="92479" bIns="46240" rtlCol="0" anchor="b"/>
          <a:lstStyle>
            <a:lvl1pPr algn="l">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6175" y="8772379"/>
            <a:ext cx="3012329" cy="462120"/>
          </a:xfrm>
          <a:prstGeom prst="rect">
            <a:avLst/>
          </a:prstGeom>
        </p:spPr>
        <p:txBody>
          <a:bodyPr vert="horz" wrap="square" lIns="92479" tIns="46240" rIns="92479" bIns="46240" numCol="1" anchor="b" anchorCtr="0" compatLnSpc="1">
            <a:prstTxWarp prst="textNoShape">
              <a:avLst/>
            </a:prstTxWarp>
          </a:bodyPr>
          <a:lstStyle>
            <a:lvl1pPr algn="r">
              <a:defRPr sz="1200"/>
            </a:lvl1pPr>
          </a:lstStyle>
          <a:p>
            <a:fld id="{06A0A3C6-4E22-46FB-836F-CA2C48EC4DC1}" type="slidenum">
              <a:rPr lang="en-US"/>
              <a:pPr/>
              <a:t>‹#›</a:t>
            </a:fld>
            <a:endParaRPr lang="en-US" dirty="0"/>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4" indent="-171444">
              <a:buFont typeface="Wingdings" panose="05000000000000000000" pitchFamily="2" charset="2"/>
              <a:buChar char="Ø"/>
            </a:pPr>
            <a:endParaRPr lang="en-US" sz="2000" dirty="0"/>
          </a:p>
          <a:p>
            <a:pPr marL="171444" indent="-171444">
              <a:buFont typeface="Wingdings" panose="05000000000000000000" pitchFamily="2" charset="2"/>
              <a:buChar char="Ø"/>
            </a:pPr>
            <a:endParaRPr lang="en-US" dirty="0"/>
          </a:p>
          <a:p>
            <a:endParaRPr lang="en-US" dirty="0"/>
          </a:p>
          <a:p>
            <a:endParaRPr lang="en-US" dirty="0"/>
          </a:p>
        </p:txBody>
      </p:sp>
    </p:spTree>
    <p:extLst>
      <p:ext uri="{BB962C8B-B14F-4D97-AF65-F5344CB8AC3E}">
        <p14:creationId xmlns:p14="http://schemas.microsoft.com/office/powerpoint/2010/main" val="11764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638" y="4387768"/>
            <a:ext cx="5558801" cy="438461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4372">
              <a:defRPr/>
            </a:pPr>
            <a:fld id="{255ECB98-A209-4355-AB5C-574D0510EA61}" type="slidenum">
              <a:rPr lang="en-US">
                <a:solidFill>
                  <a:prstClr val="black"/>
                </a:solidFill>
              </a:rPr>
              <a:pPr defTabSz="914372">
                <a:defRPr/>
              </a:pPr>
              <a:t>10</a:t>
            </a:fld>
            <a:endParaRPr lang="en-US" dirty="0">
              <a:solidFill>
                <a:prstClr val="black"/>
              </a:solidFill>
            </a:endParaRPr>
          </a:p>
        </p:txBody>
      </p:sp>
    </p:spTree>
    <p:extLst>
      <p:ext uri="{BB962C8B-B14F-4D97-AF65-F5344CB8AC3E}">
        <p14:creationId xmlns:p14="http://schemas.microsoft.com/office/powerpoint/2010/main" val="391538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638" y="4387768"/>
            <a:ext cx="5558801" cy="438461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4372">
              <a:defRPr/>
            </a:pPr>
            <a:fld id="{255ECB98-A209-4355-AB5C-574D0510EA61}" type="slidenum">
              <a:rPr lang="en-US">
                <a:solidFill>
                  <a:prstClr val="black"/>
                </a:solidFill>
              </a:rPr>
              <a:pPr defTabSz="914372">
                <a:defRPr/>
              </a:pPr>
              <a:t>11</a:t>
            </a:fld>
            <a:endParaRPr lang="en-US" dirty="0">
              <a:solidFill>
                <a:prstClr val="black"/>
              </a:solidFill>
            </a:endParaRPr>
          </a:p>
        </p:txBody>
      </p:sp>
    </p:spTree>
    <p:extLst>
      <p:ext uri="{BB962C8B-B14F-4D97-AF65-F5344CB8AC3E}">
        <p14:creationId xmlns:p14="http://schemas.microsoft.com/office/powerpoint/2010/main" val="296224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12</a:t>
            </a:fld>
            <a:endParaRPr lang="en-US" dirty="0"/>
          </a:p>
        </p:txBody>
      </p:sp>
    </p:spTree>
    <p:extLst>
      <p:ext uri="{BB962C8B-B14F-4D97-AF65-F5344CB8AC3E}">
        <p14:creationId xmlns:p14="http://schemas.microsoft.com/office/powerpoint/2010/main" val="385537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13</a:t>
            </a:fld>
            <a:endParaRPr lang="en-US" dirty="0"/>
          </a:p>
        </p:txBody>
      </p:sp>
    </p:spTree>
    <p:extLst>
      <p:ext uri="{BB962C8B-B14F-4D97-AF65-F5344CB8AC3E}">
        <p14:creationId xmlns:p14="http://schemas.microsoft.com/office/powerpoint/2010/main" val="282627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xfrm>
            <a:off x="3936567" y="8771830"/>
            <a:ext cx="3012002" cy="462720"/>
          </a:xfrm>
          <a:prstGeom prst="rect">
            <a:avLst/>
          </a:prstGeom>
          <a:noFill/>
        </p:spPr>
        <p:txBody>
          <a:bodyPr/>
          <a:lstStyle/>
          <a:p>
            <a:pPr defTabSz="924844"/>
            <a:fld id="{A86BD77F-83B4-499F-8E3E-F253F1AACD99}" type="slidenum">
              <a:rPr lang="en-US" smtClean="0"/>
              <a:pPr defTabSz="924844"/>
              <a:t>2</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6330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638" y="4372375"/>
            <a:ext cx="5558801" cy="4155919"/>
          </a:xfrm>
        </p:spPr>
        <p:txBody>
          <a:bodyPr>
            <a:normAutofit/>
          </a:bodyPr>
          <a:lstStyle/>
          <a:p>
            <a:pPr marL="171444" indent="-171444">
              <a:buFont typeface="Wingdings" panose="05000000000000000000" pitchFamily="2" charset="2"/>
              <a:buChar char="Ø"/>
            </a:pPr>
            <a:endParaRPr lang="en-US" kern="1200" dirty="0">
              <a:solidFill>
                <a:schemeClr val="tx1"/>
              </a:solidFill>
              <a:effectLst/>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FFC3684C-58CA-415E-9D97-0423E96277FE}" type="slidenum">
              <a:rPr lang="en-US" smtClean="0"/>
              <a:t>3</a:t>
            </a:fld>
            <a:endParaRPr lang="en-US" dirty="0"/>
          </a:p>
        </p:txBody>
      </p:sp>
    </p:spTree>
    <p:extLst>
      <p:ext uri="{BB962C8B-B14F-4D97-AF65-F5344CB8AC3E}">
        <p14:creationId xmlns:p14="http://schemas.microsoft.com/office/powerpoint/2010/main" val="384256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4</a:t>
            </a:fld>
            <a:endParaRPr lang="en-US" dirty="0"/>
          </a:p>
        </p:txBody>
      </p:sp>
    </p:spTree>
    <p:extLst>
      <p:ext uri="{BB962C8B-B14F-4D97-AF65-F5344CB8AC3E}">
        <p14:creationId xmlns:p14="http://schemas.microsoft.com/office/powerpoint/2010/main" val="42100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89" indent="-342889">
              <a:buFont typeface="Wingdings" panose="05000000000000000000" pitchFamily="2" charset="2"/>
              <a:buChar char="Ø"/>
            </a:pPr>
            <a:endParaRPr lang="en-US" sz="2000"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5</a:t>
            </a:fld>
            <a:endParaRPr lang="en-US" dirty="0"/>
          </a:p>
        </p:txBody>
      </p:sp>
    </p:spTree>
    <p:extLst>
      <p:ext uri="{BB962C8B-B14F-4D97-AF65-F5344CB8AC3E}">
        <p14:creationId xmlns:p14="http://schemas.microsoft.com/office/powerpoint/2010/main" val="133854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6</a:t>
            </a:fld>
            <a:endParaRPr lang="en-US" dirty="0"/>
          </a:p>
        </p:txBody>
      </p:sp>
    </p:spTree>
    <p:extLst>
      <p:ext uri="{BB962C8B-B14F-4D97-AF65-F5344CB8AC3E}">
        <p14:creationId xmlns:p14="http://schemas.microsoft.com/office/powerpoint/2010/main" val="94924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7</a:t>
            </a:fld>
            <a:endParaRPr lang="en-US" dirty="0"/>
          </a:p>
        </p:txBody>
      </p:sp>
    </p:spTree>
    <p:extLst>
      <p:ext uri="{BB962C8B-B14F-4D97-AF65-F5344CB8AC3E}">
        <p14:creationId xmlns:p14="http://schemas.microsoft.com/office/powerpoint/2010/main" val="220661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8</a:t>
            </a:fld>
            <a:endParaRPr lang="en-US" dirty="0"/>
          </a:p>
        </p:txBody>
      </p:sp>
    </p:spTree>
    <p:extLst>
      <p:ext uri="{BB962C8B-B14F-4D97-AF65-F5344CB8AC3E}">
        <p14:creationId xmlns:p14="http://schemas.microsoft.com/office/powerpoint/2010/main" val="74880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638" y="4387769"/>
            <a:ext cx="5558801" cy="5010232"/>
          </a:xfrm>
        </p:spPr>
        <p:txBody>
          <a:bodyPr>
            <a:normAutofit/>
          </a:bodyPr>
          <a:lstStyle/>
          <a:p>
            <a:endParaRPr lang="en-US" dirty="0"/>
          </a:p>
        </p:txBody>
      </p:sp>
    </p:spTree>
    <p:extLst>
      <p:ext uri="{BB962C8B-B14F-4D97-AF65-F5344CB8AC3E}">
        <p14:creationId xmlns:p14="http://schemas.microsoft.com/office/powerpoint/2010/main" val="210101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a:xfrm>
            <a:off x="3859733" y="6538551"/>
            <a:ext cx="733425" cy="365125"/>
          </a:xfrm>
        </p:spPr>
        <p:txBody>
          <a:bodyPr/>
          <a:lstStyle>
            <a:lvl1pPr>
              <a:defRPr>
                <a:solidFill>
                  <a:schemeClr val="tx1"/>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17920106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35937960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4"/>
            <a:ext cx="874395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0680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05060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3163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7"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350" dirty="0">
              <a:solidFill>
                <a:srgbClr val="83847A"/>
              </a:solidFill>
            </a:endParaRPr>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991027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fontAlgn="auto">
              <a:spcBef>
                <a:spcPct val="50000"/>
              </a:spcBef>
              <a:spcAft>
                <a:spcPts val="0"/>
              </a:spcAft>
              <a:defRPr/>
            </a:pPr>
            <a:fld id="{99D903CA-8EC9-4EB0-B4F7-7D6D89967A95}" type="slidenum">
              <a:rPr lang="en-US" sz="750" smtClean="0">
                <a:solidFill>
                  <a:srgbClr val="000000"/>
                </a:solidFill>
                <a:latin typeface="Arial"/>
                <a:ea typeface="+mn-ea"/>
              </a:rPr>
              <a:pPr algn="r" fontAlgn="auto">
                <a:spcBef>
                  <a:spcPct val="50000"/>
                </a:spcBef>
                <a:spcAft>
                  <a:spcPts val="0"/>
                </a:spcAft>
                <a:defRPr/>
              </a:pPr>
              <a:t>‹#›</a:t>
            </a:fld>
            <a:endParaRPr lang="en-US" sz="750" dirty="0">
              <a:solidFill>
                <a:srgbClr val="000000"/>
              </a:solidFill>
              <a:latin typeface="Arial"/>
              <a:ea typeface="+mn-ea"/>
            </a:endParaRPr>
          </a:p>
        </p:txBody>
      </p:sp>
    </p:spTree>
    <p:extLst>
      <p:ext uri="{BB962C8B-B14F-4D97-AF65-F5344CB8AC3E}">
        <p14:creationId xmlns:p14="http://schemas.microsoft.com/office/powerpoint/2010/main" val="29569790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fontAlgn="auto">
              <a:spcBef>
                <a:spcPct val="50000"/>
              </a:spcBef>
              <a:spcAft>
                <a:spcPts val="0"/>
              </a:spcAft>
              <a:defRPr/>
            </a:pPr>
            <a:fld id="{99D903CA-8EC9-4EB0-B4F7-7D6D89967A95}" type="slidenum">
              <a:rPr lang="en-US" sz="750" smtClean="0">
                <a:solidFill>
                  <a:srgbClr val="FFFFFF"/>
                </a:solidFill>
                <a:latin typeface="Arial"/>
                <a:ea typeface="+mn-ea"/>
              </a:rPr>
              <a:pPr algn="r" fontAlgn="auto">
                <a:spcBef>
                  <a:spcPct val="50000"/>
                </a:spcBef>
                <a:spcAft>
                  <a:spcPts val="0"/>
                </a:spcAft>
                <a:defRPr/>
              </a:pPr>
              <a:t>‹#›</a:t>
            </a:fld>
            <a:endParaRPr lang="en-US" sz="750" dirty="0">
              <a:solidFill>
                <a:srgbClr val="FFFFFF"/>
              </a:solidFill>
              <a:latin typeface="Arial"/>
              <a:ea typeface="+mn-ea"/>
            </a:endParaRPr>
          </a:p>
        </p:txBody>
      </p:sp>
    </p:spTree>
    <p:extLst>
      <p:ext uri="{BB962C8B-B14F-4D97-AF65-F5344CB8AC3E}">
        <p14:creationId xmlns:p14="http://schemas.microsoft.com/office/powerpoint/2010/main" val="39972793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fontAlgn="auto">
              <a:spcBef>
                <a:spcPct val="50000"/>
              </a:spcBef>
              <a:spcAft>
                <a:spcPts val="0"/>
              </a:spcAft>
              <a:defRPr/>
            </a:pPr>
            <a:fld id="{99D903CA-8EC9-4EB0-B4F7-7D6D89967A95}" type="slidenum">
              <a:rPr lang="en-US" sz="750" smtClean="0">
                <a:solidFill>
                  <a:srgbClr val="FFFFFF"/>
                </a:solidFill>
                <a:latin typeface="Arial"/>
                <a:ea typeface="+mn-ea"/>
              </a:rPr>
              <a:pPr algn="r" fontAlgn="auto">
                <a:spcBef>
                  <a:spcPct val="50000"/>
                </a:spcBef>
                <a:spcAft>
                  <a:spcPts val="0"/>
                </a:spcAft>
                <a:defRPr/>
              </a:pPr>
              <a:t>‹#›</a:t>
            </a:fld>
            <a:endParaRPr lang="en-US" sz="750" dirty="0">
              <a:solidFill>
                <a:srgbClr val="FFFFFF"/>
              </a:solidFill>
              <a:latin typeface="Arial"/>
              <a:ea typeface="+mn-ea"/>
            </a:endParaRPr>
          </a:p>
        </p:txBody>
      </p:sp>
    </p:spTree>
    <p:extLst>
      <p:ext uri="{BB962C8B-B14F-4D97-AF65-F5344CB8AC3E}">
        <p14:creationId xmlns:p14="http://schemas.microsoft.com/office/powerpoint/2010/main" val="12739741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fontAlgn="auto">
              <a:spcBef>
                <a:spcPct val="50000"/>
              </a:spcBef>
              <a:spcAft>
                <a:spcPts val="0"/>
              </a:spcAft>
              <a:defRPr/>
            </a:pPr>
            <a:fld id="{99D903CA-8EC9-4EB0-B4F7-7D6D89967A95}" type="slidenum">
              <a:rPr lang="en-US" sz="750" smtClean="0">
                <a:solidFill>
                  <a:srgbClr val="000000"/>
                </a:solidFill>
                <a:latin typeface="Arial"/>
                <a:ea typeface="+mn-ea"/>
              </a:rPr>
              <a:pPr algn="r" fontAlgn="auto">
                <a:spcBef>
                  <a:spcPct val="50000"/>
                </a:spcBef>
                <a:spcAft>
                  <a:spcPts val="0"/>
                </a:spcAft>
                <a:defRPr/>
              </a:pPr>
              <a:t>‹#›</a:t>
            </a:fld>
            <a:endParaRPr lang="en-US" sz="750" dirty="0">
              <a:solidFill>
                <a:srgbClr val="000000"/>
              </a:solidFill>
              <a:latin typeface="Arial"/>
              <a:ea typeface="+mn-ea"/>
            </a:endParaRPr>
          </a:p>
        </p:txBody>
      </p:sp>
    </p:spTree>
    <p:extLst>
      <p:ext uri="{BB962C8B-B14F-4D97-AF65-F5344CB8AC3E}">
        <p14:creationId xmlns:p14="http://schemas.microsoft.com/office/powerpoint/2010/main" val="228457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0"/>
            <a:ext cx="9141292" cy="6858000"/>
          </a:xfrm>
          <a:prstGeom prst="rect">
            <a:avLst/>
          </a:prstGeom>
        </p:spPr>
      </p:pic>
      <p:sp>
        <p:nvSpPr>
          <p:cNvPr id="14" name="Title 5"/>
          <p:cNvSpPr>
            <a:spLocks noGrp="1"/>
          </p:cNvSpPr>
          <p:nvPr>
            <p:ph type="title"/>
          </p:nvPr>
        </p:nvSpPr>
        <p:spPr>
          <a:xfrm>
            <a:off x="200025" y="265873"/>
            <a:ext cx="4371975"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4665035" y="265873"/>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4665035" y="3528392"/>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00025" y="2059389"/>
            <a:ext cx="436245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Tree>
    <p:extLst>
      <p:ext uri="{BB962C8B-B14F-4D97-AF65-F5344CB8AC3E}">
        <p14:creationId xmlns:p14="http://schemas.microsoft.com/office/powerpoint/2010/main" val="5594187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9142646" cy="6859016"/>
          </a:xfrm>
          <a:prstGeom prst="rect">
            <a:avLst/>
          </a:prstGeom>
        </p:spPr>
      </p:pic>
      <p:sp>
        <p:nvSpPr>
          <p:cNvPr id="14" name="Title 5"/>
          <p:cNvSpPr>
            <a:spLocks noGrp="1"/>
          </p:cNvSpPr>
          <p:nvPr>
            <p:ph type="title"/>
          </p:nvPr>
        </p:nvSpPr>
        <p:spPr>
          <a:xfrm>
            <a:off x="200026" y="260932"/>
            <a:ext cx="436595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4759995" y="260931"/>
            <a:ext cx="418398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6457950"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00026" y="2058988"/>
            <a:ext cx="4356497"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3855708"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Tree>
    <p:extLst>
      <p:ext uri="{BB962C8B-B14F-4D97-AF65-F5344CB8AC3E}">
        <p14:creationId xmlns:p14="http://schemas.microsoft.com/office/powerpoint/2010/main" val="32859337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6858000"/>
          </a:xfrm>
          <a:prstGeom prst="rect">
            <a:avLst/>
          </a:prstGeom>
        </p:spPr>
      </p:pic>
      <p:sp>
        <p:nvSpPr>
          <p:cNvPr id="3" name="Text Placeholder 2"/>
          <p:cNvSpPr>
            <a:spLocks noGrp="1"/>
          </p:cNvSpPr>
          <p:nvPr>
            <p:ph type="body" sz="quarter" idx="19"/>
          </p:nvPr>
        </p:nvSpPr>
        <p:spPr>
          <a:xfrm>
            <a:off x="285751" y="2059388"/>
            <a:ext cx="3650456"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6542611"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4028449"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6542611"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285750" y="265873"/>
            <a:ext cx="3650146"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4028449"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Tree>
    <p:extLst>
      <p:ext uri="{BB962C8B-B14F-4D97-AF65-F5344CB8AC3E}">
        <p14:creationId xmlns:p14="http://schemas.microsoft.com/office/powerpoint/2010/main" val="26030116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0"/>
            <a:ext cx="9141292" cy="6858000"/>
          </a:xfrm>
          <a:prstGeom prst="rect">
            <a:avLst/>
          </a:prstGeom>
        </p:spPr>
      </p:pic>
      <p:sp>
        <p:nvSpPr>
          <p:cNvPr id="16" name="TextBox 15"/>
          <p:cNvSpPr txBox="1"/>
          <p:nvPr userDrawn="1"/>
        </p:nvSpPr>
        <p:spPr>
          <a:xfrm>
            <a:off x="200025" y="5217495"/>
            <a:ext cx="3252829" cy="279692"/>
          </a:xfrm>
          <a:prstGeom prst="rect">
            <a:avLst/>
          </a:prstGeom>
          <a:noFill/>
        </p:spPr>
        <p:txBody>
          <a:bodyPr wrap="square" lIns="68580" tIns="0">
            <a:spAutoFit/>
          </a:bodyPr>
          <a:lstStyle/>
          <a:p>
            <a:pPr fontAlgn="auto">
              <a:spcBef>
                <a:spcPts val="0"/>
              </a:spcBef>
              <a:spcAft>
                <a:spcPts val="0"/>
              </a:spcAft>
            </a:pPr>
            <a:r>
              <a:rPr lang="en-US" altLang="en-US" sz="506" i="1" dirty="0">
                <a:solidFill>
                  <a:srgbClr val="000000"/>
                </a:solidFill>
                <a:latin typeface="Arial"/>
                <a:ea typeface="+mn-ea"/>
              </a:rPr>
              <a:t>“</a:t>
            </a:r>
            <a:r>
              <a:rPr lang="en-US" sz="506" i="1" dirty="0">
                <a:solidFill>
                  <a:srgbClr val="000000"/>
                </a:solidFill>
                <a:latin typeface="Arial"/>
                <a:ea typeface="+mn-ea"/>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latin typeface="Arial"/>
                <a:ea typeface="+mn-ea"/>
              </a:rPr>
              <a:t>”</a:t>
            </a:r>
            <a:endParaRPr lang="en-US" sz="506" i="1" dirty="0">
              <a:solidFill>
                <a:srgbClr val="000000"/>
              </a:solidFill>
              <a:latin typeface="Arial"/>
              <a:ea typeface="+mn-ea"/>
            </a:endParaRPr>
          </a:p>
        </p:txBody>
      </p:sp>
      <p:sp>
        <p:nvSpPr>
          <p:cNvPr id="18" name="Picture Placeholder 16"/>
          <p:cNvSpPr>
            <a:spLocks noGrp="1" noChangeAspect="1"/>
          </p:cNvSpPr>
          <p:nvPr>
            <p:ph type="pic" sz="quarter" idx="13"/>
          </p:nvPr>
        </p:nvSpPr>
        <p:spPr>
          <a:xfrm>
            <a:off x="6375345" y="3880887"/>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6375345" y="122713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3544543" y="1227139"/>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00025" y="246491"/>
            <a:ext cx="874395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00025" y="1227139"/>
            <a:ext cx="3252829"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Tree>
    <p:extLst>
      <p:ext uri="{BB962C8B-B14F-4D97-AF65-F5344CB8AC3E}">
        <p14:creationId xmlns:p14="http://schemas.microsoft.com/office/powerpoint/2010/main" val="37734336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6263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a:xfrm>
            <a:off x="8305800" y="228602"/>
            <a:ext cx="727075" cy="365125"/>
          </a:xfrm>
          <a:prstGeom prst="rect">
            <a:avLst/>
          </a:prstGeom>
        </p:spPr>
        <p:txBody>
          <a:bodyPr/>
          <a:lstStyle>
            <a:lvl1pPr>
              <a:defRPr/>
            </a:lvl1pPr>
          </a:lstStyle>
          <a:p>
            <a:pPr fontAlgn="auto">
              <a:spcBef>
                <a:spcPts val="0"/>
              </a:spcBef>
              <a:spcAft>
                <a:spcPts val="0"/>
              </a:spcAft>
            </a:pPr>
            <a:fld id="{9A257827-C34C-4251-B995-96C9C233CCC8}" type="slidenum">
              <a:rPr lang="en-US" sz="1350" smtClean="0">
                <a:solidFill>
                  <a:srgbClr val="000000"/>
                </a:solidFill>
                <a:latin typeface="Arial"/>
                <a:ea typeface="+mn-ea"/>
              </a:rPr>
              <a:pPr fontAlgn="auto">
                <a:spcBef>
                  <a:spcPts val="0"/>
                </a:spcBef>
                <a:spcAft>
                  <a:spcPts val="0"/>
                </a:spcAft>
              </a:pPr>
              <a:t>‹#›</a:t>
            </a:fld>
            <a:endParaRPr lang="en-US" sz="1350" dirty="0">
              <a:solidFill>
                <a:srgbClr val="000000"/>
              </a:solidFill>
              <a:latin typeface="Arial"/>
              <a:ea typeface="+mn-ea"/>
            </a:endParaRPr>
          </a:p>
        </p:txBody>
      </p:sp>
      <p:sp>
        <p:nvSpPr>
          <p:cNvPr id="16" name="Content Placeholder 2"/>
          <p:cNvSpPr>
            <a:spLocks noGrp="1"/>
          </p:cNvSpPr>
          <p:nvPr>
            <p:ph sz="quarter" idx="15"/>
          </p:nvPr>
        </p:nvSpPr>
        <p:spPr>
          <a:xfrm>
            <a:off x="3048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70182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703411"/>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666446"/>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6" y="942975"/>
            <a:ext cx="2905" cy="574494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400584"/>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8305800" y="228602"/>
            <a:ext cx="727075" cy="365125"/>
          </a:xfrm>
          <a:prstGeom prst="rect">
            <a:avLst/>
          </a:prstGeom>
          <a:ln/>
        </p:spPr>
        <p:txBody>
          <a:bodyPr/>
          <a:lstStyle>
            <a:lvl1pPr>
              <a:defRPr/>
            </a:lvl1pPr>
          </a:lstStyle>
          <a:p>
            <a:pPr fontAlgn="auto">
              <a:spcBef>
                <a:spcPts val="0"/>
              </a:spcBef>
              <a:spcAft>
                <a:spcPts val="0"/>
              </a:spcAft>
              <a:defRPr/>
            </a:pPr>
            <a:fld id="{49C0D157-8791-4F9E-8077-75939F28A079}" type="slidenum">
              <a:rPr lang="en-US" sz="1350" smtClean="0">
                <a:solidFill>
                  <a:srgbClr val="000000"/>
                </a:solidFill>
                <a:latin typeface="Arial"/>
                <a:ea typeface="+mn-ea"/>
              </a:rPr>
              <a:pPr fontAlgn="auto">
                <a:spcBef>
                  <a:spcPts val="0"/>
                </a:spcBef>
                <a:spcAft>
                  <a:spcPts val="0"/>
                </a:spcAft>
                <a:defRPr/>
              </a:pPr>
              <a:t>‹#›</a:t>
            </a:fld>
            <a:endParaRPr lang="en-US" sz="1350" dirty="0">
              <a:solidFill>
                <a:srgbClr val="000000"/>
              </a:solidFill>
              <a:latin typeface="Arial"/>
              <a:ea typeface="+mn-ea"/>
            </a:endParaRPr>
          </a:p>
        </p:txBody>
      </p:sp>
    </p:spTree>
    <p:extLst>
      <p:ext uri="{BB962C8B-B14F-4D97-AF65-F5344CB8AC3E}">
        <p14:creationId xmlns:p14="http://schemas.microsoft.com/office/powerpoint/2010/main" val="23521546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a:xfrm>
            <a:off x="8305800" y="228602"/>
            <a:ext cx="727075" cy="365125"/>
          </a:xfrm>
          <a:prstGeom prst="rect">
            <a:avLst/>
          </a:prstGeom>
        </p:spPr>
        <p:txBody>
          <a:bodyPr/>
          <a:lstStyle>
            <a:lvl1pPr>
              <a:defRPr/>
            </a:lvl1pPr>
          </a:lstStyle>
          <a:p>
            <a:pPr fontAlgn="auto">
              <a:spcBef>
                <a:spcPts val="0"/>
              </a:spcBef>
              <a:spcAft>
                <a:spcPts val="0"/>
              </a:spcAft>
            </a:pPr>
            <a:fld id="{9A257827-C34C-4251-B995-96C9C233CCC8}" type="slidenum">
              <a:rPr lang="en-US" sz="1350" smtClean="0">
                <a:solidFill>
                  <a:srgbClr val="000000"/>
                </a:solidFill>
                <a:latin typeface="Arial"/>
                <a:ea typeface="+mn-ea"/>
              </a:rPr>
              <a:pPr fontAlgn="auto">
                <a:spcBef>
                  <a:spcPts val="0"/>
                </a:spcBef>
                <a:spcAft>
                  <a:spcPts val="0"/>
                </a:spcAft>
              </a:pPr>
              <a:t>‹#›</a:t>
            </a:fld>
            <a:endParaRPr lang="en-US" sz="1350" dirty="0">
              <a:solidFill>
                <a:srgbClr val="000000"/>
              </a:solidFill>
              <a:latin typeface="Arial"/>
              <a:ea typeface="+mn-ea"/>
            </a:endParaRPr>
          </a:p>
        </p:txBody>
      </p:sp>
    </p:spTree>
    <p:extLst>
      <p:ext uri="{BB962C8B-B14F-4D97-AF65-F5344CB8AC3E}">
        <p14:creationId xmlns:p14="http://schemas.microsoft.com/office/powerpoint/2010/main" val="607719204"/>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0043659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53302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5721877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34281360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43975639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08867557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328025122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38839236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22674457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23739951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5264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147779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47378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123853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61181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6888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40079491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15240605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3A6A717-0FB5-4424-8049-8053134547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768637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874363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086365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6625708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48781787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725981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9570193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54845685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1" y="5834379"/>
            <a:ext cx="6353175" cy="328296"/>
          </a:xfrm>
          <a:prstGeom prst="rect">
            <a:avLst/>
          </a:prstGeom>
          <a:noFill/>
          <a:ln w="9525">
            <a:noFill/>
            <a:miter lim="800000"/>
            <a:headEnd/>
            <a:tailEnd/>
          </a:ln>
        </p:spPr>
        <p:txBody>
          <a:bodyPr lIns="91440" tIns="0" numCol="1"/>
          <a:lstStyle>
            <a:lvl1pPr marL="0" indent="0">
              <a:buNone/>
              <a:defRPr sz="1200">
                <a:solidFill>
                  <a:schemeClr val="tx1">
                    <a:lumMod val="75000"/>
                    <a:lumOff val="25000"/>
                  </a:schemeClr>
                </a:solidFill>
              </a:defRPr>
            </a:lvl1pPr>
            <a:lvl2pPr>
              <a:defRPr sz="1800">
                <a:solidFill>
                  <a:srgbClr val="83847A"/>
                </a:solidFill>
              </a:defRPr>
            </a:lvl2pPr>
            <a:lvl3pPr>
              <a:defRPr sz="1500">
                <a:solidFill>
                  <a:srgbClr val="83847A"/>
                </a:solidFill>
              </a:defRPr>
            </a:lvl3pPr>
            <a:lvl4pPr>
              <a:defRPr sz="1500">
                <a:solidFill>
                  <a:srgbClr val="83847A"/>
                </a:solidFill>
              </a:defRPr>
            </a:lvl4pPr>
            <a:lvl5pPr>
              <a:defRPr sz="15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253016579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19479758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3"/>
            <a:ext cx="4114800" cy="666241"/>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8783801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1" y="1225550"/>
            <a:ext cx="26955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6" y="1225550"/>
            <a:ext cx="55911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6431799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2"/>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1540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7"/>
            <a:ext cx="4114800" cy="666241"/>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497325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02649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1" y="942977"/>
            <a:ext cx="26955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6" y="942977"/>
            <a:ext cx="55911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71093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0706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7"/>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35279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10509414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30342827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74D96E1-DB5B-4D38-A3A7-8E27E3F9E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77984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A3CF1AAD-4ECB-4853-A070-59C395235A4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83807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6109487" y="1028700"/>
            <a:ext cx="2834489"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00025" y="1028700"/>
            <a:ext cx="5751666"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92147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357628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9968516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6111571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18151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863005714"/>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85374735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579986844"/>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1" y="5834379"/>
            <a:ext cx="6353175" cy="328296"/>
          </a:xfrm>
          <a:prstGeom prst="rect">
            <a:avLst/>
          </a:prstGeom>
          <a:noFill/>
          <a:ln w="9525">
            <a:noFill/>
            <a:miter lim="800000"/>
            <a:headEnd/>
            <a:tailEnd/>
          </a:ln>
        </p:spPr>
        <p:txBody>
          <a:bodyPr lIns="91440" tIns="0" numCol="1"/>
          <a:lstStyle>
            <a:lvl1pPr marL="0" indent="0">
              <a:buNone/>
              <a:defRPr sz="1200">
                <a:solidFill>
                  <a:schemeClr val="tx1">
                    <a:lumMod val="75000"/>
                    <a:lumOff val="25000"/>
                  </a:schemeClr>
                </a:solidFill>
              </a:defRPr>
            </a:lvl1pPr>
            <a:lvl2pPr>
              <a:defRPr sz="1800">
                <a:solidFill>
                  <a:srgbClr val="83847A"/>
                </a:solidFill>
              </a:defRPr>
            </a:lvl2pPr>
            <a:lvl3pPr>
              <a:defRPr sz="1500">
                <a:solidFill>
                  <a:srgbClr val="83847A"/>
                </a:solidFill>
              </a:defRPr>
            </a:lvl3pPr>
            <a:lvl4pPr>
              <a:defRPr sz="1500">
                <a:solidFill>
                  <a:srgbClr val="83847A"/>
                </a:solidFill>
              </a:defRPr>
            </a:lvl4pPr>
            <a:lvl5pPr>
              <a:defRPr sz="15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78106168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42320507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3"/>
            <a:ext cx="4114800" cy="666241"/>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24455257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1" y="1225550"/>
            <a:ext cx="26955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6" y="1225550"/>
            <a:ext cx="55911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4527857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2"/>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6210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7"/>
            <a:ext cx="4114800" cy="666241"/>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494390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193405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dirty="0"/>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48233862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1" y="942977"/>
            <a:ext cx="26955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6" y="942977"/>
            <a:ext cx="55911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474204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7"/>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07801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957712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20869047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3A6A717-0FB5-4424-8049-8053134547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821289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74D96E1-DB5B-4D38-A3A7-8E27E3F9E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68391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A3CF1AAD-4ECB-4853-A070-59C395235A4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78051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F79846EC-5345-4C74-A064-99AE030606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357361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BD88E72-703D-4E4A-A473-ABC32EC214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08283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2" name="Group 16"/>
          <p:cNvGrpSpPr/>
          <p:nvPr userDrawn="1"/>
        </p:nvGrpSpPr>
        <p:grpSpPr>
          <a:xfrm>
            <a:off x="3886200" y="4495800"/>
            <a:ext cx="5463268" cy="3045106"/>
            <a:chOff x="6412366" y="7699094"/>
            <a:chExt cx="5463268" cy="3045106"/>
          </a:xfrm>
        </p:grpSpPr>
        <p:sp>
          <p:nvSpPr>
            <p:cNvPr id="4" name="Rectangle 3"/>
            <p:cNvSpPr>
              <a:spLocks noChangeArrowheads="1"/>
            </p:cNvSpPr>
            <p:nvPr userDrawn="1"/>
          </p:nvSpPr>
          <p:spPr bwMode="auto">
            <a:xfrm>
              <a:off x="6488566" y="7775294"/>
              <a:ext cx="5181600" cy="2286000"/>
            </a:xfrm>
            <a:prstGeom prst="rect">
              <a:avLst/>
            </a:prstGeom>
            <a:solidFill>
              <a:srgbClr val="CCFFFF"/>
            </a:solidFill>
            <a:ln w="9525">
              <a:noFill/>
              <a:miter lim="800000"/>
              <a:headEnd/>
              <a:tailEnd/>
            </a:ln>
            <a:effectLst/>
          </p:spPr>
          <p:txBody>
            <a:bodyPr wrap="none" anchor="ctr"/>
            <a:lstStyle/>
            <a:p>
              <a:pPr>
                <a:defRPr/>
              </a:pPr>
              <a:endParaRPr lang="en-US" sz="1800" dirty="0">
                <a:solidFill>
                  <a:srgbClr val="000000"/>
                </a:solidFill>
                <a:latin typeface="Arial" charset="0"/>
                <a:ea typeface="+mn-ea"/>
              </a:endParaRPr>
            </a:p>
          </p:txBody>
        </p:sp>
        <p:sp>
          <p:nvSpPr>
            <p:cNvPr id="6" name="Rectangle 5"/>
            <p:cNvSpPr>
              <a:spLocks noChangeArrowheads="1"/>
            </p:cNvSpPr>
            <p:nvPr userDrawn="1"/>
          </p:nvSpPr>
          <p:spPr bwMode="auto">
            <a:xfrm>
              <a:off x="9155566" y="9451694"/>
              <a:ext cx="212725" cy="217487"/>
            </a:xfrm>
            <a:prstGeom prst="rect">
              <a:avLst/>
            </a:prstGeom>
            <a:solidFill>
              <a:srgbClr val="CCFFFF"/>
            </a:solidFill>
            <a:ln w="9525">
              <a:noFill/>
              <a:miter lim="800000"/>
              <a:headEnd/>
              <a:tailEnd/>
            </a:ln>
            <a:effectLst/>
          </p:spPr>
          <p:txBody>
            <a:bodyPr wrap="none" anchor="ctr"/>
            <a:lstStyle/>
            <a:p>
              <a:pPr>
                <a:defRPr/>
              </a:pPr>
              <a:endParaRPr lang="en-US" sz="1800" dirty="0">
                <a:solidFill>
                  <a:srgbClr val="000000"/>
                </a:solidFill>
                <a:latin typeface="Arial" charset="0"/>
                <a:ea typeface="+mn-ea"/>
              </a:endParaRPr>
            </a:p>
          </p:txBody>
        </p:sp>
        <p:pic>
          <p:nvPicPr>
            <p:cNvPr id="14" name="Picture 13" descr="revised ws map_6_8_B.jpg"/>
            <p:cNvPicPr>
              <a:picLocks noChangeAspect="1"/>
            </p:cNvPicPr>
            <p:nvPr/>
          </p:nvPicPr>
          <p:blipFill>
            <a:blip r:embed="rId2" cstate="print">
              <a:clrChange>
                <a:clrFrom>
                  <a:srgbClr val="FEFEFE"/>
                </a:clrFrom>
                <a:clrTo>
                  <a:srgbClr val="FEFEFE">
                    <a:alpha val="0"/>
                  </a:srgbClr>
                </a:clrTo>
              </a:clrChange>
            </a:blip>
            <a:srcRect l="5000" t="6667" r="3333" b="7778"/>
            <a:stretch>
              <a:fillRect/>
            </a:stretch>
          </p:blipFill>
          <p:spPr>
            <a:xfrm>
              <a:off x="6412366" y="7699094"/>
              <a:ext cx="5463268" cy="3045106"/>
            </a:xfrm>
            <a:prstGeom prst="rect">
              <a:avLst/>
            </a:prstGeom>
          </p:spPr>
        </p:pic>
        <p:sp>
          <p:nvSpPr>
            <p:cNvPr id="15" name="Oval 14"/>
            <p:cNvSpPr/>
            <p:nvPr userDrawn="1"/>
          </p:nvSpPr>
          <p:spPr>
            <a:xfrm>
              <a:off x="9528402" y="9677400"/>
              <a:ext cx="148998" cy="11864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grpSp>
      <p:pic>
        <p:nvPicPr>
          <p:cNvPr id="3" name="Picture 6"/>
          <p:cNvPicPr>
            <a:picLocks noChangeAspect="1" noChangeArrowheads="1"/>
          </p:cNvPicPr>
          <p:nvPr userDrawn="1"/>
        </p:nvPicPr>
        <p:blipFill>
          <a:blip r:embed="rId3" cstate="print"/>
          <a:srcRect/>
          <a:stretch>
            <a:fillRect/>
          </a:stretch>
        </p:blipFill>
        <p:spPr bwMode="auto">
          <a:xfrm>
            <a:off x="4419600" y="1676400"/>
            <a:ext cx="4724400" cy="3200400"/>
          </a:xfrm>
          <a:prstGeom prst="rect">
            <a:avLst/>
          </a:prstGeom>
          <a:noFill/>
          <a:ln w="9525">
            <a:noFill/>
            <a:miter lim="800000"/>
            <a:headEnd/>
            <a:tailEnd/>
          </a:ln>
        </p:spPr>
      </p:pic>
      <p:pic>
        <p:nvPicPr>
          <p:cNvPr id="7" name="Picture 10" descr="ppt_camo_bkgrnd-03"/>
          <p:cNvPicPr>
            <a:picLocks noChangeAspect="1" noChangeArrowheads="1"/>
          </p:cNvPicPr>
          <p:nvPr userDrawn="1"/>
        </p:nvPicPr>
        <p:blipFill>
          <a:blip r:embed="rId4" cstate="print"/>
          <a:srcRect/>
          <a:stretch>
            <a:fillRect/>
          </a:stretch>
        </p:blipFill>
        <p:spPr bwMode="auto">
          <a:xfrm>
            <a:off x="0" y="-3175"/>
            <a:ext cx="9144000" cy="6861175"/>
          </a:xfrm>
          <a:prstGeom prst="rect">
            <a:avLst/>
          </a:prstGeom>
          <a:noFill/>
          <a:ln w="9525">
            <a:noFill/>
            <a:miter lim="800000"/>
            <a:headEnd/>
            <a:tailEnd/>
          </a:ln>
        </p:spPr>
      </p:pic>
      <p:sp>
        <p:nvSpPr>
          <p:cNvPr id="77834" name="Rectangle 10"/>
          <p:cNvSpPr>
            <a:spLocks noGrp="1" noChangeArrowheads="1"/>
          </p:cNvSpPr>
          <p:nvPr userDrawn="1">
            <p:ph type="ctrTitle"/>
          </p:nvPr>
        </p:nvSpPr>
        <p:spPr>
          <a:xfrm>
            <a:off x="228600" y="304800"/>
            <a:ext cx="7772400" cy="1470025"/>
          </a:xfrm>
        </p:spPr>
        <p:txBody>
          <a:bodyPr/>
          <a:lstStyle>
            <a:lvl1pPr>
              <a:defRPr/>
            </a:lvl1pPr>
          </a:lstStyle>
          <a:p>
            <a:r>
              <a:rPr lang="en-US" dirty="0"/>
              <a:t>Click to edit Master title style</a:t>
            </a:r>
          </a:p>
        </p:txBody>
      </p:sp>
      <p:pic>
        <p:nvPicPr>
          <p:cNvPr id="9" name="Picture 12" descr="USACE_logo"/>
          <p:cNvPicPr>
            <a:picLocks noChangeAspect="1" noChangeArrowheads="1"/>
          </p:cNvPicPr>
          <p:nvPr userDrawn="1"/>
        </p:nvPicPr>
        <p:blipFill>
          <a:blip r:embed="rId5" cstate="print"/>
          <a:srcRect/>
          <a:stretch>
            <a:fillRect/>
          </a:stretch>
        </p:blipFill>
        <p:spPr bwMode="auto">
          <a:xfrm>
            <a:off x="228600" y="5081588"/>
            <a:ext cx="1371600" cy="938212"/>
          </a:xfrm>
          <a:prstGeom prst="rect">
            <a:avLst/>
          </a:prstGeom>
          <a:noFill/>
          <a:ln w="9525">
            <a:noFill/>
            <a:miter lim="800000"/>
            <a:headEnd/>
            <a:tailEnd/>
          </a:ln>
        </p:spPr>
      </p:pic>
      <p:sp>
        <p:nvSpPr>
          <p:cNvPr id="11" name="Text Box 11"/>
          <p:cNvSpPr txBox="1">
            <a:spLocks noChangeArrowheads="1"/>
          </p:cNvSpPr>
          <p:nvPr userDrawn="1"/>
        </p:nvSpPr>
        <p:spPr bwMode="auto">
          <a:xfrm>
            <a:off x="152400" y="6019800"/>
            <a:ext cx="3597275" cy="646331"/>
          </a:xfrm>
          <a:prstGeom prst="rect">
            <a:avLst/>
          </a:prstGeom>
          <a:noFill/>
          <a:ln w="9525">
            <a:noFill/>
            <a:miter lim="800000"/>
            <a:headEnd/>
            <a:tailEnd/>
          </a:ln>
          <a:effectLst/>
        </p:spPr>
        <p:txBody>
          <a:bodyPr>
            <a:spAutoFit/>
          </a:bodyPr>
          <a:lstStyle/>
          <a:p>
            <a:pPr>
              <a:defRPr/>
            </a:pPr>
            <a:r>
              <a:rPr lang="en-US" sz="1200" b="1" dirty="0">
                <a:solidFill>
                  <a:srgbClr val="000000"/>
                </a:solidFill>
                <a:latin typeface="Arial" charset="0"/>
                <a:ea typeface="+mn-ea"/>
              </a:rPr>
              <a:t>US Army Corps of Engineers</a:t>
            </a:r>
          </a:p>
          <a:p>
            <a:pPr>
              <a:defRPr/>
            </a:pPr>
            <a:r>
              <a:rPr lang="en-US" b="1" dirty="0">
                <a:solidFill>
                  <a:srgbClr val="000000"/>
                </a:solidFill>
                <a:latin typeface="Arial" charset="0"/>
                <a:ea typeface="+mn-ea"/>
              </a:rPr>
              <a:t>BUILDING STRONG</a:t>
            </a:r>
            <a:r>
              <a:rPr lang="en-US" sz="1400" b="1" baseline="-25000" dirty="0">
                <a:solidFill>
                  <a:srgbClr val="000000"/>
                </a:solidFill>
                <a:latin typeface="Arial" charset="0"/>
                <a:ea typeface="+mn-ea"/>
              </a:rPr>
              <a:t>®</a:t>
            </a:r>
          </a:p>
        </p:txBody>
      </p:sp>
      <p:pic>
        <p:nvPicPr>
          <p:cNvPr id="8" name="Picture 11" descr="white_curve"/>
          <p:cNvPicPr>
            <a:picLocks noChangeAspect="1" noChangeArrowheads="1"/>
          </p:cNvPicPr>
          <p:nvPr userDrawn="1"/>
        </p:nvPicPr>
        <p:blipFill>
          <a:blip r:embed="rId6" cstate="print"/>
          <a:srcRect/>
          <a:stretch>
            <a:fillRect/>
          </a:stretch>
        </p:blipFill>
        <p:spPr bwMode="auto">
          <a:xfrm>
            <a:off x="3971925" y="1571625"/>
            <a:ext cx="5172075" cy="5286375"/>
          </a:xfrm>
          <a:prstGeom prst="rect">
            <a:avLst/>
          </a:prstGeom>
          <a:noFill/>
          <a:ln w="9525">
            <a:noFill/>
            <a:miter lim="800000"/>
            <a:headEnd/>
            <a:tailEnd/>
          </a:ln>
        </p:spPr>
      </p:pic>
      <p:sp>
        <p:nvSpPr>
          <p:cNvPr id="10" name="Line 9"/>
          <p:cNvSpPr>
            <a:spLocks noChangeShapeType="1"/>
          </p:cNvSpPr>
          <p:nvPr userDrawn="1"/>
        </p:nvSpPr>
        <p:spPr bwMode="auto">
          <a:xfrm>
            <a:off x="4419600" y="4876800"/>
            <a:ext cx="4724400" cy="0"/>
          </a:xfrm>
          <a:prstGeom prst="line">
            <a:avLst/>
          </a:prstGeom>
          <a:noFill/>
          <a:ln w="63500">
            <a:solidFill>
              <a:schemeClr val="bg1"/>
            </a:solidFill>
            <a:round/>
            <a:headEnd/>
            <a:tailEnd/>
          </a:ln>
          <a:effectLst/>
        </p:spPr>
        <p:txBody>
          <a:bodyPr/>
          <a:lstStyle/>
          <a:p>
            <a:pPr>
              <a:defRPr/>
            </a:pPr>
            <a:endParaRPr lang="en-US" sz="1800" dirty="0">
              <a:solidFill>
                <a:srgbClr val="000000"/>
              </a:solidFill>
              <a:latin typeface="Arial" charset="0"/>
              <a:ea typeface="+mn-ea"/>
            </a:endParaRPr>
          </a:p>
        </p:txBody>
      </p:sp>
    </p:spTree>
    <p:extLst>
      <p:ext uri="{BB962C8B-B14F-4D97-AF65-F5344CB8AC3E}">
        <p14:creationId xmlns:p14="http://schemas.microsoft.com/office/powerpoint/2010/main" val="255802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191335938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0133933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1260659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8308777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06509474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68325481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13867284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278551896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19770621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1254789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2147049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3518193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8734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955236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840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795301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75480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9206567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5072425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9209571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8505952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373457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237820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9142646" cy="6859016"/>
          </a:xfrm>
          <a:prstGeom prst="rect">
            <a:avLst/>
          </a:prstGeom>
        </p:spPr>
      </p:pic>
      <p:sp>
        <p:nvSpPr>
          <p:cNvPr id="14" name="Title 5"/>
          <p:cNvSpPr>
            <a:spLocks noGrp="1"/>
          </p:cNvSpPr>
          <p:nvPr>
            <p:ph type="title"/>
          </p:nvPr>
        </p:nvSpPr>
        <p:spPr>
          <a:xfrm>
            <a:off x="200026" y="260932"/>
            <a:ext cx="436595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4759995" y="260931"/>
            <a:ext cx="418398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6457950"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00026" y="2058988"/>
            <a:ext cx="4356497"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3855708"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2009302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195725921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endParaRPr lang="en-US" dirty="0">
              <a:solidFill>
                <a:srgbClr val="FFFFFF">
                  <a:lumMod val="95000"/>
                </a:srgbClr>
              </a:solidFill>
            </a:endParaRP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19279776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4570459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A1B213A1-F366-4AE3-BDEF-B372E902D296}" type="slidenum">
              <a:rPr lang="en-US" smtClean="0"/>
              <a:pPr>
                <a:defRPr/>
              </a:pPr>
              <a:t>‹#›</a:t>
            </a:fld>
            <a:endParaRPr lang="en-US" dirty="0"/>
          </a:p>
        </p:txBody>
      </p:sp>
    </p:spTree>
    <p:extLst>
      <p:ext uri="{BB962C8B-B14F-4D97-AF65-F5344CB8AC3E}">
        <p14:creationId xmlns:p14="http://schemas.microsoft.com/office/powerpoint/2010/main" val="3639778313"/>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36177437"/>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9551359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14196252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2520347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72004467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9230546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15061951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68819590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171772534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srgbClr val="000000">
                    <a:tint val="75000"/>
                  </a:srgbClr>
                </a:solidFill>
              </a:rPr>
              <a:t>File Name</a:t>
            </a:r>
          </a:p>
        </p:txBody>
      </p:sp>
    </p:spTree>
    <p:extLst>
      <p:ext uri="{BB962C8B-B14F-4D97-AF65-F5344CB8AC3E}">
        <p14:creationId xmlns:p14="http://schemas.microsoft.com/office/powerpoint/2010/main" val="9477649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srgbClr val="000000">
                    <a:tint val="75000"/>
                  </a:srgbClr>
                </a:solidFill>
              </a:rPr>
              <a:t>File Name</a:t>
            </a:r>
          </a:p>
        </p:txBody>
      </p:sp>
    </p:spTree>
    <p:extLst>
      <p:ext uri="{BB962C8B-B14F-4D97-AF65-F5344CB8AC3E}">
        <p14:creationId xmlns:p14="http://schemas.microsoft.com/office/powerpoint/2010/main" val="10512070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srgbClr val="000000">
                    <a:tint val="75000"/>
                  </a:srgbClr>
                </a:solidFill>
              </a:rPr>
              <a:t>File Name</a:t>
            </a:r>
          </a:p>
        </p:txBody>
      </p:sp>
    </p:spTree>
    <p:extLst>
      <p:ext uri="{BB962C8B-B14F-4D97-AF65-F5344CB8AC3E}">
        <p14:creationId xmlns:p14="http://schemas.microsoft.com/office/powerpoint/2010/main" val="43182257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31366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77631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74999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017157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31965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BD88E72-703D-4E4A-A473-ABC32EC214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751784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150838926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86536086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660144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9522848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96039886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solidFill>
                  <a:srgbClr val="83847A"/>
                </a:solidFill>
              </a:rPr>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36243605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a:solidFill>
                  <a:srgbClr val="FFFFFF">
                    <a:lumMod val="95000"/>
                  </a:srgbClr>
                </a:solidFill>
              </a:rPr>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17767209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solidFill>
                  <a:srgbClr val="000000">
                    <a:tint val="75000"/>
                  </a:srgbClr>
                </a:solidFill>
              </a:rPr>
              <a:t>File Name</a:t>
            </a: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1387499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3657600" y="6381750"/>
            <a:ext cx="2133600" cy="476250"/>
          </a:xfrm>
          <a:prstGeom prst="rect">
            <a:avLst/>
          </a:prstGeom>
          <a:ln/>
        </p:spPr>
        <p:txBody>
          <a:bodyPr/>
          <a:lstStyle>
            <a:lvl1pPr>
              <a:defRPr/>
            </a:lvl1pPr>
          </a:lstStyle>
          <a:p>
            <a:pPr>
              <a:defRPr/>
            </a:pPr>
            <a:fld id="{69CB866A-AA43-4E70-9DED-1B058B7EF08D}" type="slidenum">
              <a:rPr lang="en-US"/>
              <a:pPr>
                <a:defRPr/>
              </a:pPr>
              <a:t>‹#›</a:t>
            </a:fld>
            <a:endParaRPr lang="en-US" dirty="0"/>
          </a:p>
        </p:txBody>
      </p:sp>
    </p:spTree>
    <p:extLst>
      <p:ext uri="{BB962C8B-B14F-4D97-AF65-F5344CB8AC3E}">
        <p14:creationId xmlns:p14="http://schemas.microsoft.com/office/powerpoint/2010/main" val="639969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xfrm>
            <a:off x="6583680" y="6377940"/>
            <a:ext cx="2103120" cy="277000"/>
          </a:xfrm>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1769974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3194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15363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250548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148861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99849560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165473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26485173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47513808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1" y="5834379"/>
            <a:ext cx="6353175" cy="328296"/>
          </a:xfrm>
          <a:prstGeom prst="rect">
            <a:avLst/>
          </a:prstGeom>
          <a:noFill/>
          <a:ln w="9525">
            <a:noFill/>
            <a:miter lim="800000"/>
            <a:headEnd/>
            <a:tailEnd/>
          </a:ln>
        </p:spPr>
        <p:txBody>
          <a:bodyPr lIns="91440" tIns="0" numCol="1"/>
          <a:lstStyle>
            <a:lvl1pPr marL="0" indent="0">
              <a:buNone/>
              <a:defRPr sz="1200">
                <a:solidFill>
                  <a:schemeClr val="tx1">
                    <a:lumMod val="75000"/>
                    <a:lumOff val="25000"/>
                  </a:schemeClr>
                </a:solidFill>
              </a:defRPr>
            </a:lvl1pPr>
            <a:lvl2pPr>
              <a:defRPr sz="1800">
                <a:solidFill>
                  <a:srgbClr val="83847A"/>
                </a:solidFill>
              </a:defRPr>
            </a:lvl2pPr>
            <a:lvl3pPr>
              <a:defRPr sz="1500">
                <a:solidFill>
                  <a:srgbClr val="83847A"/>
                </a:solidFill>
              </a:defRPr>
            </a:lvl3pPr>
            <a:lvl4pPr>
              <a:defRPr sz="1500">
                <a:solidFill>
                  <a:srgbClr val="83847A"/>
                </a:solidFill>
              </a:defRPr>
            </a:lvl4pPr>
            <a:lvl5pPr>
              <a:defRPr sz="15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173749277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1063008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3"/>
            <a:ext cx="4114800" cy="666241"/>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237125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1" y="1225550"/>
            <a:ext cx="26955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6" y="1225550"/>
            <a:ext cx="55911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2230999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2"/>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880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7"/>
            <a:ext cx="4114800" cy="666241"/>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057825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63174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1" y="942977"/>
            <a:ext cx="26955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6" y="942977"/>
            <a:ext cx="55911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637068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588649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7"/>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97923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745552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489213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05634" name="Rectangle 2"/>
          <p:cNvSpPr>
            <a:spLocks noGrp="1" noChangeArrowheads="1"/>
          </p:cNvSpPr>
          <p:nvPr>
            <p:ph type="ctrTitle"/>
          </p:nvPr>
        </p:nvSpPr>
        <p:spPr>
          <a:xfrm>
            <a:off x="685800" y="2130429"/>
            <a:ext cx="7772400" cy="1470025"/>
          </a:xfrm>
        </p:spPr>
        <p:txBody>
          <a:bodyPr/>
          <a:lstStyle>
            <a:lvl1pPr>
              <a:defRPr/>
            </a:lvl1pPr>
          </a:lstStyle>
          <a:p>
            <a:r>
              <a:rPr lang="en-US"/>
              <a:t>Click to edit Master title style</a:t>
            </a:r>
          </a:p>
        </p:txBody>
      </p:sp>
      <p:sp>
        <p:nvSpPr>
          <p:cNvPr id="16056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605636" name="Rectangle 4"/>
          <p:cNvSpPr>
            <a:spLocks noGrp="1" noChangeArrowheads="1"/>
          </p:cNvSpPr>
          <p:nvPr>
            <p:ph type="sldNum" sz="quarter" idx="4"/>
          </p:nvPr>
        </p:nvSpPr>
        <p:spPr>
          <a:xfrm>
            <a:off x="6553200" y="6245225"/>
            <a:ext cx="2133600" cy="476250"/>
          </a:xfrm>
        </p:spPr>
        <p:txBody>
          <a:bodyPr/>
          <a:lstStyle>
            <a:lvl1pPr>
              <a:defRPr/>
            </a:lvl1pPr>
          </a:lstStyle>
          <a:p>
            <a:fld id="{BF443481-914C-41FD-960C-FF92A3DC4363}" type="slidenum">
              <a:rPr lang="en-US">
                <a:solidFill>
                  <a:srgbClr val="000000"/>
                </a:solidFill>
              </a:rPr>
              <a:pPr/>
              <a:t>‹#›</a:t>
            </a:fld>
            <a:endParaRPr lang="en-US" dirty="0">
              <a:solidFill>
                <a:srgbClr val="000000"/>
              </a:solidFill>
            </a:endParaRPr>
          </a:p>
        </p:txBody>
      </p:sp>
      <p:pic>
        <p:nvPicPr>
          <p:cNvPr id="1605637" name="Picture 5" descr="USACE_logo"/>
          <p:cNvPicPr>
            <a:picLocks noChangeAspect="1" noChangeArrowheads="1"/>
          </p:cNvPicPr>
          <p:nvPr/>
        </p:nvPicPr>
        <p:blipFill>
          <a:blip r:embed="rId2" cstate="print"/>
          <a:srcRect/>
          <a:stretch>
            <a:fillRect/>
          </a:stretch>
        </p:blipFill>
        <p:spPr bwMode="auto">
          <a:xfrm>
            <a:off x="8004177" y="5715004"/>
            <a:ext cx="758825" cy="519113"/>
          </a:xfrm>
          <a:prstGeom prst="rect">
            <a:avLst/>
          </a:prstGeom>
          <a:noFill/>
        </p:spPr>
      </p:pic>
      <p:sp>
        <p:nvSpPr>
          <p:cNvPr id="1605638" name="Text Box 6"/>
          <p:cNvSpPr txBox="1">
            <a:spLocks noChangeArrowheads="1"/>
          </p:cNvSpPr>
          <p:nvPr/>
        </p:nvSpPr>
        <p:spPr bwMode="auto">
          <a:xfrm>
            <a:off x="6223002" y="6416677"/>
            <a:ext cx="2606675" cy="121252"/>
          </a:xfrm>
          <a:prstGeom prst="rect">
            <a:avLst/>
          </a:prstGeom>
          <a:noFill/>
          <a:ln w="9525">
            <a:noFill/>
            <a:miter lim="800000"/>
            <a:headEnd/>
            <a:tailEnd/>
          </a:ln>
          <a:effectLst/>
        </p:spPr>
        <p:txBody>
          <a:bodyPr lIns="0" tIns="0" rIns="0" bIns="0">
            <a:spAutoFit/>
          </a:bodyPr>
          <a:lstStyle/>
          <a:p>
            <a:pPr algn="r"/>
            <a:r>
              <a:rPr lang="en-US" sz="788" b="1" dirty="0">
                <a:solidFill>
                  <a:srgbClr val="000000"/>
                </a:solidFill>
                <a:latin typeface="Arial"/>
              </a:rPr>
              <a:t>BUILDING STRONG</a:t>
            </a:r>
            <a:r>
              <a:rPr lang="en-US" sz="788" b="1" baseline="-25000" dirty="0">
                <a:solidFill>
                  <a:srgbClr val="000000"/>
                </a:solidFill>
                <a:latin typeface="Arial"/>
              </a:rPr>
              <a:t>®</a:t>
            </a:r>
          </a:p>
        </p:txBody>
      </p:sp>
      <p:sp>
        <p:nvSpPr>
          <p:cNvPr id="1605639" name="Line 7"/>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sz="675" b="1" dirty="0">
              <a:solidFill>
                <a:srgbClr val="000000"/>
              </a:solidFill>
              <a:latin typeface="Arial"/>
            </a:endParaRPr>
          </a:p>
        </p:txBody>
      </p:sp>
    </p:spTree>
    <p:extLst>
      <p:ext uri="{BB962C8B-B14F-4D97-AF65-F5344CB8AC3E}">
        <p14:creationId xmlns:p14="http://schemas.microsoft.com/office/powerpoint/2010/main" val="3220464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036322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150453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048508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18863806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27448850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46973225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30504399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1" y="5834379"/>
            <a:ext cx="6353175" cy="328296"/>
          </a:xfrm>
          <a:prstGeom prst="rect">
            <a:avLst/>
          </a:prstGeom>
          <a:noFill/>
          <a:ln w="9525">
            <a:noFill/>
            <a:miter lim="800000"/>
            <a:headEnd/>
            <a:tailEnd/>
          </a:ln>
        </p:spPr>
        <p:txBody>
          <a:bodyPr lIns="91440" tIns="0" numCol="1"/>
          <a:lstStyle>
            <a:lvl1pPr marL="0" indent="0">
              <a:buNone/>
              <a:defRPr sz="1200">
                <a:solidFill>
                  <a:schemeClr val="tx1">
                    <a:lumMod val="75000"/>
                    <a:lumOff val="25000"/>
                  </a:schemeClr>
                </a:solidFill>
              </a:defRPr>
            </a:lvl1pPr>
            <a:lvl2pPr>
              <a:defRPr sz="1800">
                <a:solidFill>
                  <a:srgbClr val="83847A"/>
                </a:solidFill>
              </a:defRPr>
            </a:lvl2pPr>
            <a:lvl3pPr>
              <a:defRPr sz="1500">
                <a:solidFill>
                  <a:srgbClr val="83847A"/>
                </a:solidFill>
              </a:defRPr>
            </a:lvl3pPr>
            <a:lvl4pPr>
              <a:defRPr sz="1500">
                <a:solidFill>
                  <a:srgbClr val="83847A"/>
                </a:solidFill>
              </a:defRPr>
            </a:lvl4pPr>
            <a:lvl5pPr>
              <a:defRPr sz="15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1996042654"/>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2451663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3"/>
            <a:ext cx="4114800" cy="666241"/>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27238266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1" y="1225550"/>
            <a:ext cx="26955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6" y="1225550"/>
            <a:ext cx="55911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1024571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2"/>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9254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7"/>
            <a:ext cx="4114800" cy="666241"/>
          </a:xfr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47381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3787584"/>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1" y="942977"/>
            <a:ext cx="26955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6" y="942977"/>
            <a:ext cx="55911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110372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7"/>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10683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373938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60127948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3591374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74D96E1-DB5B-4D38-A3A7-8E27E3F9E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8708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05634" name="Rectangle 2"/>
          <p:cNvSpPr>
            <a:spLocks noGrp="1" noChangeArrowheads="1"/>
          </p:cNvSpPr>
          <p:nvPr>
            <p:ph type="ctrTitle"/>
          </p:nvPr>
        </p:nvSpPr>
        <p:spPr>
          <a:xfrm>
            <a:off x="685800" y="2130429"/>
            <a:ext cx="7772400" cy="1470025"/>
          </a:xfrm>
        </p:spPr>
        <p:txBody>
          <a:bodyPr/>
          <a:lstStyle>
            <a:lvl1pPr>
              <a:defRPr/>
            </a:lvl1pPr>
          </a:lstStyle>
          <a:p>
            <a:r>
              <a:rPr lang="en-US"/>
              <a:t>Click to edit Master title style</a:t>
            </a:r>
          </a:p>
        </p:txBody>
      </p:sp>
      <p:sp>
        <p:nvSpPr>
          <p:cNvPr id="16056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605636" name="Rectangle 4"/>
          <p:cNvSpPr>
            <a:spLocks noGrp="1" noChangeArrowheads="1"/>
          </p:cNvSpPr>
          <p:nvPr>
            <p:ph type="sldNum" sz="quarter" idx="4"/>
          </p:nvPr>
        </p:nvSpPr>
        <p:spPr>
          <a:xfrm>
            <a:off x="6553200" y="6245225"/>
            <a:ext cx="2133600" cy="476250"/>
          </a:xfrm>
        </p:spPr>
        <p:txBody>
          <a:bodyPr/>
          <a:lstStyle>
            <a:lvl1pPr>
              <a:defRPr/>
            </a:lvl1pPr>
          </a:lstStyle>
          <a:p>
            <a:fld id="{BF443481-914C-41FD-960C-FF92A3DC4363}" type="slidenum">
              <a:rPr lang="en-US">
                <a:solidFill>
                  <a:srgbClr val="000000"/>
                </a:solidFill>
              </a:rPr>
              <a:pPr/>
              <a:t>‹#›</a:t>
            </a:fld>
            <a:endParaRPr lang="en-US" dirty="0">
              <a:solidFill>
                <a:srgbClr val="000000"/>
              </a:solidFill>
            </a:endParaRPr>
          </a:p>
        </p:txBody>
      </p:sp>
      <p:pic>
        <p:nvPicPr>
          <p:cNvPr id="1605637" name="Picture 5" descr="USACE_logo"/>
          <p:cNvPicPr>
            <a:picLocks noChangeAspect="1" noChangeArrowheads="1"/>
          </p:cNvPicPr>
          <p:nvPr/>
        </p:nvPicPr>
        <p:blipFill>
          <a:blip r:embed="rId2" cstate="print"/>
          <a:srcRect/>
          <a:stretch>
            <a:fillRect/>
          </a:stretch>
        </p:blipFill>
        <p:spPr bwMode="auto">
          <a:xfrm>
            <a:off x="8004177" y="5715004"/>
            <a:ext cx="758825" cy="519113"/>
          </a:xfrm>
          <a:prstGeom prst="rect">
            <a:avLst/>
          </a:prstGeom>
          <a:noFill/>
        </p:spPr>
      </p:pic>
      <p:sp>
        <p:nvSpPr>
          <p:cNvPr id="1605638" name="Text Box 6"/>
          <p:cNvSpPr txBox="1">
            <a:spLocks noChangeArrowheads="1"/>
          </p:cNvSpPr>
          <p:nvPr/>
        </p:nvSpPr>
        <p:spPr bwMode="auto">
          <a:xfrm>
            <a:off x="6223002" y="6416677"/>
            <a:ext cx="2606675" cy="121252"/>
          </a:xfrm>
          <a:prstGeom prst="rect">
            <a:avLst/>
          </a:prstGeom>
          <a:noFill/>
          <a:ln w="9525">
            <a:noFill/>
            <a:miter lim="800000"/>
            <a:headEnd/>
            <a:tailEnd/>
          </a:ln>
          <a:effectLst/>
        </p:spPr>
        <p:txBody>
          <a:bodyPr lIns="0" tIns="0" rIns="0" bIns="0">
            <a:spAutoFit/>
          </a:bodyPr>
          <a:lstStyle/>
          <a:p>
            <a:pPr algn="r"/>
            <a:r>
              <a:rPr lang="en-US" sz="788" b="1" dirty="0">
                <a:solidFill>
                  <a:srgbClr val="000000"/>
                </a:solidFill>
                <a:latin typeface="Arial"/>
              </a:rPr>
              <a:t>BUILDING STRONG</a:t>
            </a:r>
            <a:r>
              <a:rPr lang="en-US" sz="788" b="1" baseline="-25000" dirty="0">
                <a:solidFill>
                  <a:srgbClr val="000000"/>
                </a:solidFill>
                <a:latin typeface="Arial"/>
              </a:rPr>
              <a:t>®</a:t>
            </a:r>
          </a:p>
        </p:txBody>
      </p:sp>
      <p:sp>
        <p:nvSpPr>
          <p:cNvPr id="1605639" name="Line 7"/>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sz="675" b="1" dirty="0">
              <a:solidFill>
                <a:srgbClr val="000000"/>
              </a:solidFill>
              <a:latin typeface="Arial"/>
            </a:endParaRPr>
          </a:p>
        </p:txBody>
      </p:sp>
    </p:spTree>
    <p:extLst>
      <p:ext uri="{BB962C8B-B14F-4D97-AF65-F5344CB8AC3E}">
        <p14:creationId xmlns:p14="http://schemas.microsoft.com/office/powerpoint/2010/main" val="2407566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623471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094597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263771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681283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660668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991915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4203812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0248129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432342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1490004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1841808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402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8587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836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902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983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4"/>
          </p:nvPr>
        </p:nvSpPr>
        <p:spPr>
          <a:xfrm>
            <a:off x="0" y="6343238"/>
            <a:ext cx="9144000" cy="365125"/>
          </a:xfrm>
        </p:spPr>
        <p:txBody>
          <a:bodyPr/>
          <a:lstStyle>
            <a:lvl1pPr algn="ctr">
              <a:defRPr/>
            </a:lvl1pPr>
          </a:lstStyle>
          <a:p>
            <a:fld id="{42D6254A-A357-4200-B73D-5001EDA92138}" type="slidenum">
              <a:rPr lang="en-US" smtClean="0"/>
              <a:pPr/>
              <a:t>‹#›</a:t>
            </a:fld>
            <a:endParaRPr lang="en-US" dirty="0"/>
          </a:p>
        </p:txBody>
      </p:sp>
    </p:spTree>
    <p:extLst>
      <p:ext uri="{BB962C8B-B14F-4D97-AF65-F5344CB8AC3E}">
        <p14:creationId xmlns:p14="http://schemas.microsoft.com/office/powerpoint/2010/main" val="1688925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1780747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27975014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2124505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89828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1389702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3549854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White 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endParaRPr lang="en-US" dirty="0">
              <a:solidFill>
                <a:srgbClr val="FFFFFF">
                  <a:lumMod val="95000"/>
                </a:srgbClr>
              </a:solidFill>
            </a:endParaRPr>
          </a:p>
        </p:txBody>
      </p:sp>
      <p:sp>
        <p:nvSpPr>
          <p:cNvPr id="3" name="Slide Number Placeholder 3"/>
          <p:cNvSpPr>
            <a:spLocks noGrp="1"/>
          </p:cNvSpPr>
          <p:nvPr>
            <p:ph type="sldNum" sz="quarter" idx="11"/>
          </p:nvPr>
        </p:nvSpPr>
        <p:spPr>
          <a:xfrm>
            <a:off x="4001428" y="6336656"/>
            <a:ext cx="727075" cy="365125"/>
          </a:xfrm>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2530055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ck 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852996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28076"/>
            <a:ext cx="8229600" cy="46499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9139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00025" y="1028700"/>
            <a:ext cx="874395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6592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45583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6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6983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4"/>
            <a:ext cx="874395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00025" y="1028701"/>
            <a:ext cx="874395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2077852"/>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fontAlgn="auto">
              <a:spcBef>
                <a:spcPct val="50000"/>
              </a:spcBef>
              <a:spcAft>
                <a:spcPts val="0"/>
              </a:spcAft>
              <a:defRPr/>
            </a:pPr>
            <a:fld id="{99D903CA-8EC9-4EB0-B4F7-7D6D89967A95}" type="slidenum">
              <a:rPr lang="en-US" sz="750" smtClean="0">
                <a:solidFill>
                  <a:srgbClr val="000000"/>
                </a:solidFill>
                <a:latin typeface="Arial"/>
                <a:ea typeface="+mn-ea"/>
              </a:rPr>
              <a:pPr algn="r" fontAlgn="auto">
                <a:spcBef>
                  <a:spcPct val="50000"/>
                </a:spcBef>
                <a:spcAft>
                  <a:spcPts val="0"/>
                </a:spcAft>
                <a:defRPr/>
              </a:pPr>
              <a:t>‹#›</a:t>
            </a:fld>
            <a:endParaRPr lang="en-US" sz="750" dirty="0">
              <a:solidFill>
                <a:srgbClr val="000000"/>
              </a:solidFill>
              <a:latin typeface="Arial"/>
              <a:ea typeface="+mn-ea"/>
            </a:endParaRPr>
          </a:p>
        </p:txBody>
      </p:sp>
    </p:spTree>
    <p:extLst>
      <p:ext uri="{BB962C8B-B14F-4D97-AF65-F5344CB8AC3E}">
        <p14:creationId xmlns:p14="http://schemas.microsoft.com/office/powerpoint/2010/main" val="140110373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4652920"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10017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5" y="1028701"/>
            <a:ext cx="4289679" cy="666241"/>
          </a:xfrm>
        </p:spPr>
        <p:txBody>
          <a:bodyPr bIns="0" anchor="b"/>
          <a:lstStyle>
            <a:lvl1pPr>
              <a:defRPr sz="1125">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00025" y="1743076"/>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4652920" y="1743076"/>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4654296" y="1028701"/>
            <a:ext cx="4289679" cy="666241"/>
          </a:xfrm>
        </p:spPr>
        <p:txBody>
          <a:bodyPr bIns="0" anchor="b"/>
          <a:lstStyle>
            <a:lvl1pPr>
              <a:defRPr sz="1125">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5265891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192308" y="1028700"/>
            <a:ext cx="575166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06130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6109486"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00025" y="1028700"/>
            <a:ext cx="5751666"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72159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00025"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4629150"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4629150"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20490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00025"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4629150"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4629150"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806" y="3775870"/>
            <a:ext cx="0" cy="28535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94711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000000">
                  <a:tint val="75000"/>
                </a:srgbClr>
              </a:solidFill>
            </a:endParaRPr>
          </a:p>
        </p:txBody>
      </p:sp>
      <p:sp>
        <p:nvSpPr>
          <p:cNvPr id="4" name="Date Placeholder 3"/>
          <p:cNvSpPr>
            <a:spLocks noGrp="1"/>
          </p:cNvSpPr>
          <p:nvPr>
            <p:ph type="dt" sz="half"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434232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79.xml"/><Relationship Id="rId7" Type="http://schemas.openxmlformats.org/officeDocument/2006/relationships/image" Target="../media/image14.png"/><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18" Type="http://schemas.openxmlformats.org/officeDocument/2006/relationships/slideLayout" Target="../slideLayouts/slideLayout197.xml"/><Relationship Id="rId26" Type="http://schemas.openxmlformats.org/officeDocument/2006/relationships/theme" Target="../theme/theme11.xml"/><Relationship Id="rId3" Type="http://schemas.openxmlformats.org/officeDocument/2006/relationships/slideLayout" Target="../slideLayouts/slideLayout182.xml"/><Relationship Id="rId21" Type="http://schemas.openxmlformats.org/officeDocument/2006/relationships/slideLayout" Target="../slideLayouts/slideLayout200.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5" Type="http://schemas.openxmlformats.org/officeDocument/2006/relationships/slideLayout" Target="../slideLayouts/slideLayout204.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20" Type="http://schemas.openxmlformats.org/officeDocument/2006/relationships/slideLayout" Target="../slideLayouts/slideLayout199.xml"/><Relationship Id="rId29" Type="http://schemas.openxmlformats.org/officeDocument/2006/relationships/image" Target="../media/image2.png"/><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24" Type="http://schemas.openxmlformats.org/officeDocument/2006/relationships/slideLayout" Target="../slideLayouts/slideLayout203.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23" Type="http://schemas.openxmlformats.org/officeDocument/2006/relationships/slideLayout" Target="../slideLayouts/slideLayout202.xml"/><Relationship Id="rId28" Type="http://schemas.openxmlformats.org/officeDocument/2006/relationships/image" Target="../media/image21.png"/><Relationship Id="rId10" Type="http://schemas.openxmlformats.org/officeDocument/2006/relationships/slideLayout" Target="../slideLayouts/slideLayout189.xml"/><Relationship Id="rId19" Type="http://schemas.openxmlformats.org/officeDocument/2006/relationships/slideLayout" Target="../slideLayouts/slideLayout198.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 Id="rId22" Type="http://schemas.openxmlformats.org/officeDocument/2006/relationships/slideLayout" Target="../slideLayouts/slideLayout201.xml"/><Relationship Id="rId27" Type="http://schemas.openxmlformats.org/officeDocument/2006/relationships/image" Target="../media/image20.png"/><Relationship Id="rId30" Type="http://schemas.openxmlformats.org/officeDocument/2006/relationships/image" Target="../media/image2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26" Type="http://schemas.openxmlformats.org/officeDocument/2006/relationships/image" Target="../media/image5.png"/><Relationship Id="rId3" Type="http://schemas.openxmlformats.org/officeDocument/2006/relationships/slideLayout" Target="../slideLayouts/slideLayout207.xml"/><Relationship Id="rId21" Type="http://schemas.openxmlformats.org/officeDocument/2006/relationships/slideLayout" Target="../slideLayouts/slideLayout225.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5" Type="http://schemas.openxmlformats.org/officeDocument/2006/relationships/image" Target="../media/image20.png"/><Relationship Id="rId2" Type="http://schemas.openxmlformats.org/officeDocument/2006/relationships/slideLayout" Target="../slideLayouts/slideLayout206.xml"/><Relationship Id="rId16" Type="http://schemas.openxmlformats.org/officeDocument/2006/relationships/slideLayout" Target="../slideLayouts/slideLayout220.xml"/><Relationship Id="rId20" Type="http://schemas.openxmlformats.org/officeDocument/2006/relationships/slideLayout" Target="../slideLayouts/slideLayout224.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24" Type="http://schemas.openxmlformats.org/officeDocument/2006/relationships/theme" Target="../theme/theme12.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23" Type="http://schemas.openxmlformats.org/officeDocument/2006/relationships/slideLayout" Target="../slideLayouts/slideLayout227.xml"/><Relationship Id="rId28" Type="http://schemas.openxmlformats.org/officeDocument/2006/relationships/image" Target="../media/image22.png"/><Relationship Id="rId10" Type="http://schemas.openxmlformats.org/officeDocument/2006/relationships/slideLayout" Target="../slideLayouts/slideLayout214.xml"/><Relationship Id="rId19" Type="http://schemas.openxmlformats.org/officeDocument/2006/relationships/slideLayout" Target="../slideLayouts/slideLayout223.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 Id="rId22" Type="http://schemas.openxmlformats.org/officeDocument/2006/relationships/slideLayout" Target="../slideLayouts/slideLayout226.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1.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image" Target="../media/image2.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5.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6.tiff"/><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1.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6.tiff"/><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2.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image" Target="../media/image1.png"/><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theme" Target="../theme/theme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image" Target="../media/image6.tiff"/><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image" Target="../media/image2.png"/><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34" Type="http://schemas.openxmlformats.org/officeDocument/2006/relationships/image" Target="../media/image2.png"/><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image" Target="../media/image11.png"/><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theme" Target="../theme/theme6.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image" Target="../media/image12.png"/><Relationship Id="rId8"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image" Target="../media/image5.png"/><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image" Target="../media/image1.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image" Target="../media/image6.tiff"/><Relationship Id="rId10" Type="http://schemas.openxmlformats.org/officeDocument/2006/relationships/slideLayout" Target="../slideLayouts/slideLayout127.xml"/><Relationship Id="rId19" Type="http://schemas.openxmlformats.org/officeDocument/2006/relationships/theme" Target="../theme/theme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image" Target="../media/image6.tiff"/><Relationship Id="rId3" Type="http://schemas.openxmlformats.org/officeDocument/2006/relationships/slideLayout" Target="../slideLayouts/slideLayout138.xml"/><Relationship Id="rId21" Type="http://schemas.openxmlformats.org/officeDocument/2006/relationships/slideLayout" Target="../slideLayouts/slideLayout156.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image" Target="../media/image2.png"/><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image" Target="../media/image5.png"/><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image" Target="../media/image1.png"/><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3" Type="http://schemas.openxmlformats.org/officeDocument/2006/relationships/slideLayout" Target="../slideLayouts/slideLayout159.xml"/><Relationship Id="rId21" Type="http://schemas.openxmlformats.org/officeDocument/2006/relationships/theme" Target="../theme/theme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image" Target="../media/image6.tiff"/><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image" Target="../media/image2.png"/><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image" Target="../media/image5.png"/><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5276" cy="6858957"/>
          </a:xfrm>
          <a:prstGeom prst="rect">
            <a:avLst/>
          </a:prstGeom>
          <a:noFill/>
          <a:ln>
            <a:noFill/>
          </a:ln>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dirty="0"/>
              <a:t>Click to edit Master title style</a:t>
            </a:r>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a:t>Click to edit Master text styles</a:t>
            </a:r>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217</a:t>
            </a:r>
          </a:p>
          <a:p>
            <a:pPr algn="ctr">
              <a:defRPr/>
            </a:pPr>
            <a:r>
              <a:rPr lang="en-US" sz="1000" dirty="0">
                <a:solidFill>
                  <a:schemeClr val="tx1"/>
                </a:solidFill>
              </a:rPr>
              <a:t>217</a:t>
            </a:r>
          </a:p>
          <a:p>
            <a:pPr algn="ctr">
              <a:defRPr/>
            </a:pPr>
            <a:r>
              <a:rPr lang="en-US" sz="1000" dirty="0">
                <a:solidFill>
                  <a:schemeClr val="tx1"/>
                </a:solidFill>
              </a:rPr>
              <a:t>217</a:t>
            </a: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200</a:t>
            </a:r>
          </a:p>
          <a:p>
            <a:pPr algn="ctr">
              <a:defRPr/>
            </a:pPr>
            <a:r>
              <a:rPr lang="en-US" sz="1000" dirty="0">
                <a:solidFill>
                  <a:schemeClr val="tx1"/>
                </a:solidFill>
              </a:rPr>
              <a:t>200</a:t>
            </a:r>
          </a:p>
          <a:p>
            <a:pPr algn="ctr">
              <a:defRPr/>
            </a:pPr>
            <a:r>
              <a:rPr lang="en-US" sz="1000" dirty="0">
                <a:solidFill>
                  <a:schemeClr val="tx1"/>
                </a:solidFill>
              </a:rPr>
              <a:t>200</a:t>
            </a: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255</a:t>
            </a:r>
          </a:p>
          <a:p>
            <a:pPr algn="ctr">
              <a:defRPr/>
            </a:pPr>
            <a:r>
              <a:rPr lang="en-US" sz="1000" dirty="0">
                <a:solidFill>
                  <a:schemeClr val="tx1"/>
                </a:solidFill>
              </a:rPr>
              <a:t>255</a:t>
            </a:r>
          </a:p>
          <a:p>
            <a:pPr algn="ctr">
              <a:defRPr/>
            </a:pPr>
            <a:r>
              <a:rPr lang="en-US" sz="1000" dirty="0">
                <a:solidFill>
                  <a:schemeClr val="tx1"/>
                </a:solidFill>
              </a:rPr>
              <a:t>255</a:t>
            </a: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0</a:t>
            </a:r>
          </a:p>
          <a:p>
            <a:pPr algn="ctr">
              <a:defRPr/>
            </a:pPr>
            <a:r>
              <a:rPr lang="en-US" sz="1000" dirty="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163</a:t>
            </a:r>
          </a:p>
          <a:p>
            <a:pPr algn="ctr">
              <a:defRPr/>
            </a:pPr>
            <a:r>
              <a:rPr lang="en-US" sz="1000" dirty="0">
                <a:solidFill>
                  <a:schemeClr val="tx1"/>
                </a:solidFill>
              </a:rPr>
              <a:t>163</a:t>
            </a:r>
          </a:p>
          <a:p>
            <a:pPr algn="ctr">
              <a:defRPr/>
            </a:pPr>
            <a:r>
              <a:rPr lang="en-US" sz="1000" dirty="0">
                <a:solidFill>
                  <a:schemeClr val="tx1"/>
                </a:solidFill>
              </a:rPr>
              <a:t>163</a:t>
            </a: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131</a:t>
            </a:r>
          </a:p>
          <a:p>
            <a:pPr algn="ctr">
              <a:defRPr/>
            </a:pPr>
            <a:r>
              <a:rPr lang="en-US" sz="1000" dirty="0">
                <a:solidFill>
                  <a:schemeClr val="bg1"/>
                </a:solidFill>
              </a:rPr>
              <a:t>132</a:t>
            </a:r>
          </a:p>
          <a:p>
            <a:pPr algn="ctr">
              <a:defRPr/>
            </a:pPr>
            <a:r>
              <a:rPr lang="en-US" sz="1000" dirty="0">
                <a:solidFill>
                  <a:schemeClr val="bg1"/>
                </a:solidFill>
              </a:rPr>
              <a:t>122</a:t>
            </a: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239</a:t>
            </a:r>
          </a:p>
          <a:p>
            <a:pPr algn="ctr">
              <a:defRPr/>
            </a:pPr>
            <a:r>
              <a:rPr lang="en-US" sz="1000" dirty="0">
                <a:solidFill>
                  <a:schemeClr val="tx1"/>
                </a:solidFill>
              </a:rPr>
              <a:t>65</a:t>
            </a:r>
          </a:p>
          <a:p>
            <a:pPr algn="ctr">
              <a:defRPr/>
            </a:pPr>
            <a:r>
              <a:rPr lang="en-US" sz="1000" dirty="0">
                <a:solidFill>
                  <a:schemeClr val="tx1"/>
                </a:solidFill>
              </a:rPr>
              <a:t>53</a:t>
            </a: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110</a:t>
            </a:r>
          </a:p>
          <a:p>
            <a:pPr algn="ctr">
              <a:defRPr/>
            </a:pPr>
            <a:r>
              <a:rPr lang="en-US" sz="1000" dirty="0">
                <a:solidFill>
                  <a:schemeClr val="tx1"/>
                </a:solidFill>
              </a:rPr>
              <a:t>135</a:t>
            </a:r>
          </a:p>
          <a:p>
            <a:pPr algn="ctr">
              <a:defRPr/>
            </a:pPr>
            <a:r>
              <a:rPr lang="en-US" sz="1000" dirty="0">
                <a:solidFill>
                  <a:schemeClr val="tx1"/>
                </a:solidFill>
              </a:rPr>
              <a:t>120</a:t>
            </a: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112</a:t>
            </a:r>
          </a:p>
          <a:p>
            <a:pPr algn="ctr">
              <a:defRPr/>
            </a:pPr>
            <a:r>
              <a:rPr lang="en-US" sz="1000" dirty="0">
                <a:solidFill>
                  <a:schemeClr val="tx1"/>
                </a:solidFill>
              </a:rPr>
              <a:t>92</a:t>
            </a:r>
          </a:p>
          <a:p>
            <a:pPr algn="ctr">
              <a:defRPr/>
            </a:pPr>
            <a:r>
              <a:rPr lang="en-US" sz="1000" dirty="0">
                <a:solidFill>
                  <a:schemeClr val="tx1"/>
                </a:solidFill>
              </a:rPr>
              <a:t>56</a:t>
            </a: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62</a:t>
            </a:r>
          </a:p>
          <a:p>
            <a:pPr algn="ctr">
              <a:defRPr/>
            </a:pPr>
            <a:r>
              <a:rPr lang="en-US" sz="1000" dirty="0">
                <a:solidFill>
                  <a:schemeClr val="tx1"/>
                </a:solidFill>
              </a:rPr>
              <a:t>102</a:t>
            </a:r>
          </a:p>
          <a:p>
            <a:pPr algn="ctr">
              <a:defRPr/>
            </a:pPr>
            <a:r>
              <a:rPr lang="en-US" sz="1000" dirty="0">
                <a:solidFill>
                  <a:schemeClr val="tx1"/>
                </a:solidFill>
              </a:rPr>
              <a:t>130</a:t>
            </a: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102</a:t>
            </a:r>
          </a:p>
          <a:p>
            <a:pPr algn="ctr">
              <a:defRPr/>
            </a:pPr>
            <a:r>
              <a:rPr lang="en-US" sz="1000" dirty="0">
                <a:solidFill>
                  <a:schemeClr val="bg1"/>
                </a:solidFill>
              </a:rPr>
              <a:t>56</a:t>
            </a:r>
          </a:p>
          <a:p>
            <a:pPr algn="ctr">
              <a:defRPr/>
            </a:pPr>
            <a:r>
              <a:rPr lang="en-US" sz="1000" dirty="0">
                <a:solidFill>
                  <a:schemeClr val="bg1"/>
                </a:solidFill>
              </a:rPr>
              <a:t>48</a:t>
            </a: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130</a:t>
            </a:r>
          </a:p>
          <a:p>
            <a:pPr algn="ctr">
              <a:defRPr/>
            </a:pPr>
            <a:r>
              <a:rPr lang="en-US" sz="1000" dirty="0">
                <a:solidFill>
                  <a:schemeClr val="tx1"/>
                </a:solidFill>
              </a:rPr>
              <a:t>120</a:t>
            </a:r>
          </a:p>
          <a:p>
            <a:pPr algn="ctr">
              <a:defRPr/>
            </a:pPr>
            <a:r>
              <a:rPr lang="en-US" sz="1000" dirty="0">
                <a:solidFill>
                  <a:schemeClr val="tx1"/>
                </a:solidFill>
              </a:rPr>
              <a:t>111</a:t>
            </a:r>
          </a:p>
        </p:txBody>
      </p:sp>
      <p:sp>
        <p:nvSpPr>
          <p:cNvPr id="37" name="Rectangle 36"/>
          <p:cNvSpPr/>
          <p:nvPr userDrawn="1"/>
        </p:nvSpPr>
        <p:spPr>
          <a:xfrm>
            <a:off x="1152525" y="1817398"/>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237</a:t>
            </a:r>
          </a:p>
          <a:p>
            <a:pPr algn="ctr">
              <a:defRPr/>
            </a:pPr>
            <a:r>
              <a:rPr lang="en-US" sz="1000" dirty="0">
                <a:solidFill>
                  <a:schemeClr val="tx1"/>
                </a:solidFill>
              </a:rPr>
              <a:t>237</a:t>
            </a:r>
          </a:p>
          <a:p>
            <a:pPr algn="ctr">
              <a:defRPr/>
            </a:pPr>
            <a:r>
              <a:rPr lang="en-US" sz="1000" dirty="0">
                <a:solidFill>
                  <a:schemeClr val="tx1"/>
                </a:solidFill>
              </a:rPr>
              <a:t>237</a:t>
            </a: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80</a:t>
            </a:r>
          </a:p>
          <a:p>
            <a:pPr algn="ctr">
              <a:defRPr/>
            </a:pPr>
            <a:r>
              <a:rPr lang="en-US" sz="1000" dirty="0">
                <a:solidFill>
                  <a:schemeClr val="tx1"/>
                </a:solidFill>
              </a:rPr>
              <a:t>119</a:t>
            </a:r>
          </a:p>
          <a:p>
            <a:pPr algn="ctr">
              <a:defRPr/>
            </a:pPr>
            <a:r>
              <a:rPr lang="en-US" sz="1000" dirty="0">
                <a:solidFill>
                  <a:schemeClr val="tx1"/>
                </a:solidFill>
              </a:rPr>
              <a:t>27</a:t>
            </a: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252</a:t>
            </a:r>
          </a:p>
          <a:p>
            <a:pPr algn="ctr">
              <a:defRPr/>
            </a:pPr>
            <a:r>
              <a:rPr lang="en-US" sz="1000" dirty="0">
                <a:solidFill>
                  <a:schemeClr val="tx1"/>
                </a:solidFill>
              </a:rPr>
              <a:t>174</a:t>
            </a:r>
          </a:p>
          <a:p>
            <a:pPr algn="ctr">
              <a:defRPr/>
            </a:pPr>
            <a:r>
              <a:rPr lang="en-US" sz="1000" dirty="0">
                <a:solidFill>
                  <a:schemeClr val="tx1"/>
                </a:solidFill>
              </a:rPr>
              <a:t>.59</a:t>
            </a:r>
          </a:p>
        </p:txBody>
      </p:sp>
      <p:pic>
        <p:nvPicPr>
          <p:cNvPr id="58" name="Picture 6"/>
          <p:cNvPicPr>
            <a:picLocks noChangeAspect="1"/>
          </p:cNvPicPr>
          <p:nvPr userDrawn="1"/>
        </p:nvPicPr>
        <p:blipFill>
          <a:blip r:embed="rId4"/>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2" name="Picture 1"/>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5246660" y="5444801"/>
            <a:ext cx="1384959" cy="1115661"/>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Lst>
  <p:hf hdr="0" ft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5ACBF0"/>
          </p15:clr>
        </p15:guide>
        <p15:guide id="2" pos="4608">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pic>
        <p:nvPicPr>
          <p:cNvPr id="1028" name="Picture 8" descr="USACE_logo"/>
          <p:cNvPicPr>
            <a:picLocks noChangeAspect="1" noChangeArrowheads="1"/>
          </p:cNvPicPr>
          <p:nvPr userDrawn="1"/>
        </p:nvPicPr>
        <p:blipFill>
          <a:blip r:embed="rId6"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solidFill>
                  <a:srgbClr val="000000"/>
                </a:solidFill>
                <a:latin typeface="Arial" charset="0"/>
                <a:ea typeface="+mn-ea"/>
              </a:rPr>
              <a:t>BUILDING STRONG</a:t>
            </a:r>
            <a:r>
              <a:rPr lang="en-US" sz="1400" b="1" baseline="-25000" dirty="0">
                <a:solidFill>
                  <a:srgbClr val="000000"/>
                </a:solidFill>
                <a:latin typeface="Arial" charset="0"/>
                <a:ea typeface="+mn-ea"/>
              </a:rPr>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sz="1800" dirty="0">
              <a:solidFill>
                <a:srgbClr val="000000"/>
              </a:solidFill>
              <a:latin typeface="Arial" charset="0"/>
              <a:ea typeface="+mn-ea"/>
            </a:endParaRPr>
          </a:p>
        </p:txBody>
      </p:sp>
      <p:pic>
        <p:nvPicPr>
          <p:cNvPr id="1031" name="Picture 2" descr="X:\IM\VI\Logos\Branding\USARMY_3D_RGB_MD_PS.png"/>
          <p:cNvPicPr>
            <a:picLocks noChangeAspect="1" noChangeArrowheads="1"/>
          </p:cNvPicPr>
          <p:nvPr userDrawn="1"/>
        </p:nvPicPr>
        <p:blipFill>
          <a:blip r:embed="rId7" cstate="print"/>
          <a:srcRect/>
          <a:stretch>
            <a:fillRect/>
          </a:stretch>
        </p:blipFill>
        <p:spPr bwMode="auto">
          <a:xfrm>
            <a:off x="457200" y="5715000"/>
            <a:ext cx="685800" cy="885825"/>
          </a:xfrm>
          <a:prstGeom prst="rect">
            <a:avLst/>
          </a:prstGeom>
          <a:noFill/>
          <a:ln w="9525">
            <a:noFill/>
            <a:miter lim="800000"/>
            <a:headEnd/>
            <a:tailEnd/>
          </a:ln>
        </p:spPr>
      </p:pic>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1DB4C335-B825-4902-B930-FA792EF510F3}" type="slidenum">
              <a:rPr lang="en-US">
                <a:solidFill>
                  <a:srgbClr val="000000"/>
                </a:solidFill>
                <a:latin typeface="Arial" charset="0"/>
                <a:ea typeface="+mn-ea"/>
              </a:rPr>
              <a:pPr>
                <a:defRPr/>
              </a:pPr>
              <a:t>‹#›</a:t>
            </a:fld>
            <a:endParaRPr lang="en-US" dirty="0">
              <a:solidFill>
                <a:srgbClr val="000000"/>
              </a:solidFill>
              <a:latin typeface="Arial" charset="0"/>
              <a:ea typeface="+mn-ea"/>
            </a:endParaRPr>
          </a:p>
        </p:txBody>
      </p:sp>
    </p:spTree>
    <p:extLst>
      <p:ext uri="{BB962C8B-B14F-4D97-AF65-F5344CB8AC3E}">
        <p14:creationId xmlns:p14="http://schemas.microsoft.com/office/powerpoint/2010/main" val="249552730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7" cstate="email">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pic>
        <p:nvPicPr>
          <p:cNvPr id="1027" name="Picture 33"/>
          <p:cNvPicPr>
            <a:picLocks noChangeAspect="1"/>
          </p:cNvPicPr>
          <p:nvPr/>
        </p:nvPicPr>
        <p:blipFill>
          <a:blip r:embed="rId28"/>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9"/>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30" cstate="email">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1333210760"/>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 id="2147484564" r:id="rId12"/>
    <p:sldLayoutId id="2147484565" r:id="rId13"/>
    <p:sldLayoutId id="2147484566" r:id="rId14"/>
    <p:sldLayoutId id="2147484567" r:id="rId15"/>
    <p:sldLayoutId id="2147484568" r:id="rId16"/>
    <p:sldLayoutId id="2147484569" r:id="rId17"/>
    <p:sldLayoutId id="2147484570" r:id="rId18"/>
    <p:sldLayoutId id="2147484571" r:id="rId19"/>
    <p:sldLayoutId id="2147484572" r:id="rId20"/>
    <p:sldLayoutId id="2147484573" r:id="rId21"/>
    <p:sldLayoutId id="2147484574" r:id="rId22"/>
    <p:sldLayoutId id="2147484575" r:id="rId23"/>
    <p:sldLayoutId id="2147484576" r:id="rId24"/>
    <p:sldLayoutId id="2147484577" r:id="rId25"/>
  </p:sldLayoutIdLst>
  <p:hf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5" cstate="email">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pic>
        <p:nvPicPr>
          <p:cNvPr id="1027" name="Picture 33"/>
          <p:cNvPicPr>
            <a:picLocks noChangeAspect="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solidFill>
                  <a:srgbClr val="000000">
                    <a:tint val="75000"/>
                  </a:srgbClr>
                </a:solidFill>
              </a:rPr>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1623440189"/>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userDrawn="1"/>
        </p:nvSpPr>
        <p:spPr>
          <a:xfrm>
            <a:off x="356749" y="0"/>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4386836" y="6096445"/>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8"/>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90" r:id="rId17"/>
    <p:sldLayoutId id="2147484665" r:id="rId18"/>
    <p:sldLayoutId id="2147484667" r:id="rId19"/>
    <p:sldLayoutId id="2147484668" r:id="rId20"/>
    <p:sldLayoutId id="2147484669" r:id="rId21"/>
    <p:sldLayoutId id="2147484670" r:id="rId22"/>
    <p:sldLayoutId id="2147484671" r:id="rId23"/>
    <p:sldLayoutId id="2147484672" r:id="rId24"/>
  </p:sldLayoutIdLst>
  <p:hf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0" y="2"/>
            <a:ext cx="9144000" cy="6857999"/>
          </a:xfrm>
          <a:prstGeom prst="rect">
            <a:avLst/>
          </a:prstGeom>
        </p:spPr>
      </p:pic>
      <p:sp>
        <p:nvSpPr>
          <p:cNvPr id="11" name="Rounded Rectangle 10"/>
          <p:cNvSpPr/>
          <p:nvPr userDrawn="1"/>
        </p:nvSpPr>
        <p:spPr>
          <a:xfrm>
            <a:off x="356750" y="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83847A"/>
              </a:solidFill>
            </a:endParaRPr>
          </a:p>
        </p:txBody>
      </p:sp>
      <p:pic>
        <p:nvPicPr>
          <p:cNvPr id="1027" name="Picture 33"/>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924801" y="5815670"/>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7" y="6470428"/>
            <a:ext cx="2900362" cy="217493"/>
          </a:xfrm>
          <a:prstGeom prst="rect">
            <a:avLst/>
          </a:prstGeom>
        </p:spPr>
        <p:txBody>
          <a:bodyPr vert="horz" lIns="91440" tIns="45720" rIns="91440" bIns="45720" rtlCol="0" anchor="ctr"/>
          <a:lstStyle>
            <a:lvl1pPr algn="l" fontAlgn="auto">
              <a:spcBef>
                <a:spcPts val="0"/>
              </a:spcBef>
              <a:spcAft>
                <a:spcPts val="0"/>
              </a:spcAft>
              <a:defRPr sz="750">
                <a:solidFill>
                  <a:schemeClr val="tx1">
                    <a:tint val="75000"/>
                  </a:schemeClr>
                </a:solidFill>
                <a:latin typeface="Arial" pitchFamily="34" charset="0"/>
                <a:ea typeface="+mn-ea"/>
                <a:cs typeface="Arial" pitchFamily="34" charset="0"/>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4"/>
          </p:nvPr>
        </p:nvSpPr>
        <p:spPr>
          <a:xfrm>
            <a:off x="4386837" y="6096447"/>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cs typeface="Arial" pitchFamily="34" charset="0"/>
              </a:defRPr>
            </a:lvl1pPr>
          </a:lstStyle>
          <a:p>
            <a:fld id="{139BD942-CC14-44A4-87FB-46239297AFE5}" type="slidenum">
              <a:rPr lang="en-US" smtClean="0">
                <a:latin typeface="Arial"/>
              </a:rPr>
              <a:pPr/>
              <a:t>‹#›</a:t>
            </a:fld>
            <a:endParaRPr lang="en-US" dirty="0">
              <a:latin typeface="Arial"/>
            </a:endParaRPr>
          </a:p>
        </p:txBody>
      </p:sp>
      <p:pic>
        <p:nvPicPr>
          <p:cNvPr id="1033" name="Picture 6"/>
          <p:cNvPicPr>
            <a:picLocks noChangeAspect="1"/>
          </p:cNvPicPr>
          <p:nvPr/>
        </p:nvPicPr>
        <p:blipFill>
          <a:blip r:embed="rId22"/>
          <a:srcRect/>
          <a:stretch>
            <a:fillRect/>
          </a:stretch>
        </p:blipFill>
        <p:spPr bwMode="auto">
          <a:xfrm>
            <a:off x="4559300" y="3416302"/>
            <a:ext cx="19050" cy="3175"/>
          </a:xfrm>
          <a:prstGeom prst="rect">
            <a:avLst/>
          </a:prstGeom>
          <a:noFill/>
          <a:ln w="9525">
            <a:noFill/>
            <a:miter lim="800000"/>
            <a:headEnd/>
            <a:tailEnd/>
          </a:ln>
        </p:spPr>
      </p:pic>
      <p:pic>
        <p:nvPicPr>
          <p:cNvPr id="2" name="Picture 1"/>
          <p:cNvPicPr>
            <a:picLocks noChangeAspect="1"/>
          </p:cNvPicPr>
          <p:nvPr userDrawn="1"/>
        </p:nvPicPr>
        <p:blipFill>
          <a:blip r:embed="rId23"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491353602"/>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 id="2147484351" r:id="rId18"/>
  </p:sldLayoutIdLst>
  <p:hf hdr="0" ftr="0" dt="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0" y="2"/>
            <a:ext cx="9144000" cy="6857999"/>
          </a:xfrm>
          <a:prstGeom prst="rect">
            <a:avLst/>
          </a:prstGeom>
        </p:spPr>
      </p:pic>
      <p:sp>
        <p:nvSpPr>
          <p:cNvPr id="11" name="Rounded Rectangle 10"/>
          <p:cNvSpPr/>
          <p:nvPr userDrawn="1"/>
        </p:nvSpPr>
        <p:spPr>
          <a:xfrm>
            <a:off x="356750" y="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83847A"/>
              </a:solidFill>
            </a:endParaRPr>
          </a:p>
        </p:txBody>
      </p:sp>
      <p:pic>
        <p:nvPicPr>
          <p:cNvPr id="1027" name="Picture 33"/>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924801" y="5815670"/>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7" y="6470428"/>
            <a:ext cx="2900362" cy="217493"/>
          </a:xfrm>
          <a:prstGeom prst="rect">
            <a:avLst/>
          </a:prstGeom>
        </p:spPr>
        <p:txBody>
          <a:bodyPr vert="horz" lIns="91440" tIns="45720" rIns="91440" bIns="45720" rtlCol="0" anchor="ctr"/>
          <a:lstStyle>
            <a:lvl1pPr algn="l" fontAlgn="auto">
              <a:spcBef>
                <a:spcPts val="0"/>
              </a:spcBef>
              <a:spcAft>
                <a:spcPts val="0"/>
              </a:spcAft>
              <a:defRPr sz="750">
                <a:solidFill>
                  <a:schemeClr val="tx1">
                    <a:tint val="75000"/>
                  </a:schemeClr>
                </a:solidFill>
                <a:latin typeface="Arial" pitchFamily="34" charset="0"/>
                <a:ea typeface="+mn-ea"/>
                <a:cs typeface="Arial" pitchFamily="34" charset="0"/>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4"/>
          </p:nvPr>
        </p:nvSpPr>
        <p:spPr>
          <a:xfrm>
            <a:off x="4386837" y="6096447"/>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cs typeface="Arial" pitchFamily="34" charset="0"/>
              </a:defRPr>
            </a:lvl1pPr>
          </a:lstStyle>
          <a:p>
            <a:fld id="{139BD942-CC14-44A4-87FB-46239297AFE5}" type="slidenum">
              <a:rPr lang="en-US" smtClean="0">
                <a:latin typeface="Arial"/>
              </a:rPr>
              <a:pPr/>
              <a:t>‹#›</a:t>
            </a:fld>
            <a:endParaRPr lang="en-US" dirty="0">
              <a:latin typeface="Arial"/>
            </a:endParaRPr>
          </a:p>
        </p:txBody>
      </p:sp>
      <p:pic>
        <p:nvPicPr>
          <p:cNvPr id="1033" name="Picture 6"/>
          <p:cNvPicPr>
            <a:picLocks noChangeAspect="1"/>
          </p:cNvPicPr>
          <p:nvPr/>
        </p:nvPicPr>
        <p:blipFill>
          <a:blip r:embed="rId23"/>
          <a:srcRect/>
          <a:stretch>
            <a:fillRect/>
          </a:stretch>
        </p:blipFill>
        <p:spPr bwMode="auto">
          <a:xfrm>
            <a:off x="4559300" y="3416302"/>
            <a:ext cx="19050" cy="3175"/>
          </a:xfrm>
          <a:prstGeom prst="rect">
            <a:avLst/>
          </a:prstGeom>
          <a:noFill/>
          <a:ln w="9525">
            <a:noFill/>
            <a:miter lim="800000"/>
            <a:headEnd/>
            <a:tailEnd/>
          </a:ln>
        </p:spPr>
      </p:pic>
      <p:pic>
        <p:nvPicPr>
          <p:cNvPr id="2" name="Picture 1"/>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653791296"/>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1" r:id="rId18"/>
    <p:sldLayoutId id="2147484372" r:id="rId19"/>
  </p:sldLayoutIdLst>
  <p:hf hdr="0" ftr="0" dt="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pic>
        <p:nvPicPr>
          <p:cNvPr id="1027" name="Picture 33"/>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8"/>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183364308"/>
      </p:ext>
    </p:extLst>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398" r:id="rId13"/>
    <p:sldLayoutId id="2147484399" r:id="rId14"/>
    <p:sldLayoutId id="2147484400" r:id="rId15"/>
    <p:sldLayoutId id="2147484401" r:id="rId16"/>
    <p:sldLayoutId id="2147484402" r:id="rId17"/>
    <p:sldLayoutId id="2147484403" r:id="rId18"/>
    <p:sldLayoutId id="2147484404" r:id="rId19"/>
    <p:sldLayoutId id="2147484405" r:id="rId20"/>
    <p:sldLayoutId id="2147484406" r:id="rId21"/>
    <p:sldLayoutId id="2147484407" r:id="rId22"/>
    <p:sldLayoutId id="2147484408" r:id="rId23"/>
    <p:sldLayoutId id="2147484409" r:id="rId2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6"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fontAlgn="auto">
              <a:spcBef>
                <a:spcPts val="0"/>
              </a:spcBef>
              <a:spcAft>
                <a:spcPts val="0"/>
              </a:spcAft>
            </a:pPr>
            <a:endParaRPr lang="en-US" sz="675" dirty="0">
              <a:solidFill>
                <a:srgbClr val="83847A"/>
              </a:solidFill>
            </a:endParaRPr>
          </a:p>
        </p:txBody>
      </p:sp>
      <p:pic>
        <p:nvPicPr>
          <p:cNvPr id="5" name="Picture 4"/>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214313" y="256443"/>
            <a:ext cx="372157" cy="653036"/>
          </a:xfrm>
          <a:prstGeom prst="rect">
            <a:avLst/>
          </a:prstGeom>
        </p:spPr>
      </p:pic>
      <p:sp>
        <p:nvSpPr>
          <p:cNvPr id="4099" name="Title Placeholder 1"/>
          <p:cNvSpPr>
            <a:spLocks noGrp="1"/>
          </p:cNvSpPr>
          <p:nvPr>
            <p:ph type="title"/>
          </p:nvPr>
        </p:nvSpPr>
        <p:spPr bwMode="auto">
          <a:xfrm>
            <a:off x="716145" y="128982"/>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4"/>
          <a:srcRect/>
          <a:stretch>
            <a:fillRect/>
          </a:stretch>
        </p:blipFill>
        <p:spPr bwMode="auto">
          <a:xfrm>
            <a:off x="4559300" y="3416310"/>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fontAlgn="auto">
              <a:spcBef>
                <a:spcPct val="50000"/>
              </a:spcBef>
              <a:spcAft>
                <a:spcPts val="0"/>
              </a:spcAft>
              <a:defRPr/>
            </a:pPr>
            <a:fld id="{99D903CA-8EC9-4EB0-B4F7-7D6D89967A95}" type="slidenum">
              <a:rPr lang="en-US" sz="750" smtClean="0">
                <a:solidFill>
                  <a:srgbClr val="000000"/>
                </a:solidFill>
                <a:latin typeface="Arial"/>
                <a:ea typeface="+mn-ea"/>
              </a:rPr>
              <a:pPr algn="r" fontAlgn="auto">
                <a:spcBef>
                  <a:spcPct val="50000"/>
                </a:spcBef>
                <a:spcAft>
                  <a:spcPts val="0"/>
                </a:spcAft>
                <a:defRPr/>
              </a:pPr>
              <a:t>‹#›</a:t>
            </a:fld>
            <a:endParaRPr lang="en-US" sz="750" dirty="0">
              <a:solidFill>
                <a:srgbClr val="000000"/>
              </a:solidFill>
              <a:latin typeface="Arial"/>
              <a:ea typeface="+mn-ea"/>
            </a:endParaRPr>
          </a:p>
        </p:txBody>
      </p:sp>
      <p:pic>
        <p:nvPicPr>
          <p:cNvPr id="3" name="Picture 2"/>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8449906" y="334037"/>
            <a:ext cx="545689" cy="497851"/>
          </a:xfrm>
          <a:prstGeom prst="rect">
            <a:avLst/>
          </a:prstGeom>
        </p:spPr>
      </p:pic>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pPr fontAlgn="auto">
              <a:spcBef>
                <a:spcPts val="0"/>
              </a:spcBef>
              <a:spcAft>
                <a:spcPts val="0"/>
              </a:spcAft>
            </a:pPr>
            <a:endParaRPr lang="en-US" dirty="0">
              <a:solidFill>
                <a:srgbClr val="000000">
                  <a:tint val="75000"/>
                </a:srgbClr>
              </a:solidFill>
              <a:latin typeface="Arial"/>
              <a:ea typeface="+mn-ea"/>
            </a:endParaRPr>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pPr fontAlgn="auto">
              <a:spcBef>
                <a:spcPts val="0"/>
              </a:spcBef>
              <a:spcAft>
                <a:spcPts val="0"/>
              </a:spcAft>
            </a:pPr>
            <a:endParaRPr lang="en-US" dirty="0">
              <a:solidFill>
                <a:srgbClr val="000000">
                  <a:tint val="75000"/>
                </a:srgbClr>
              </a:solidFill>
              <a:latin typeface="Arial"/>
              <a:ea typeface="+mn-ea"/>
            </a:endParaRPr>
          </a:p>
        </p:txBody>
      </p:sp>
    </p:spTree>
    <p:extLst>
      <p:ext uri="{BB962C8B-B14F-4D97-AF65-F5344CB8AC3E}">
        <p14:creationId xmlns:p14="http://schemas.microsoft.com/office/powerpoint/2010/main" val="2258269039"/>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 id="2147484427" r:id="rId17"/>
    <p:sldLayoutId id="2147484428" r:id="rId18"/>
    <p:sldLayoutId id="2147484429" r:id="rId19"/>
    <p:sldLayoutId id="2147484430" r:id="rId20"/>
    <p:sldLayoutId id="2147484431" r:id="rId21"/>
    <p:sldLayoutId id="2147484432" r:id="rId22"/>
    <p:sldLayoutId id="2147484433" r:id="rId23"/>
    <p:sldLayoutId id="2147484434" r:id="rId24"/>
    <p:sldLayoutId id="2147484435" r:id="rId25"/>
    <p:sldLayoutId id="2147484436" r:id="rId26"/>
    <p:sldLayoutId id="2147484437" r:id="rId27"/>
    <p:sldLayoutId id="2147484438" r:id="rId28"/>
    <p:sldLayoutId id="2147484439" r:id="rId29"/>
    <p:sldLayoutId id="2147484440" r:id="rId30"/>
    <p:sldLayoutId id="2147484441" r:id="rId31"/>
  </p:sldLayoutIdLst>
  <p:hf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userDrawn="1"/>
        </p:nvSpPr>
        <p:spPr>
          <a:xfrm>
            <a:off x="356749" y="0"/>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pic>
        <p:nvPicPr>
          <p:cNvPr id="1027" name="Picture 33"/>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4"/>
          </p:nvPr>
        </p:nvSpPr>
        <p:spPr>
          <a:xfrm>
            <a:off x="4386836" y="6096445"/>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2"/>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23"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606469443"/>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 id="2147484485" r:id="rId13"/>
    <p:sldLayoutId id="2147484486" r:id="rId14"/>
    <p:sldLayoutId id="2147484487" r:id="rId15"/>
    <p:sldLayoutId id="2147484488" r:id="rId16"/>
    <p:sldLayoutId id="2147484489" r:id="rId17"/>
    <p:sldLayoutId id="2147484490" r:id="rId18"/>
  </p:sldLayoutIdLst>
  <p:hf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0" y="2"/>
            <a:ext cx="9144000" cy="6857999"/>
          </a:xfrm>
          <a:prstGeom prst="rect">
            <a:avLst/>
          </a:prstGeom>
        </p:spPr>
      </p:pic>
      <p:sp>
        <p:nvSpPr>
          <p:cNvPr id="11" name="Rounded Rectangle 10"/>
          <p:cNvSpPr/>
          <p:nvPr userDrawn="1"/>
        </p:nvSpPr>
        <p:spPr>
          <a:xfrm>
            <a:off x="356750" y="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83847A"/>
              </a:solidFill>
            </a:endParaRPr>
          </a:p>
        </p:txBody>
      </p:sp>
      <p:pic>
        <p:nvPicPr>
          <p:cNvPr id="1027" name="Picture 33"/>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7924801" y="5815670"/>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7" y="6470428"/>
            <a:ext cx="2900362" cy="217493"/>
          </a:xfrm>
          <a:prstGeom prst="rect">
            <a:avLst/>
          </a:prstGeom>
        </p:spPr>
        <p:txBody>
          <a:bodyPr vert="horz" lIns="91440" tIns="45720" rIns="91440" bIns="45720" rtlCol="0" anchor="ctr"/>
          <a:lstStyle>
            <a:lvl1pPr algn="l" fontAlgn="auto">
              <a:spcBef>
                <a:spcPts val="0"/>
              </a:spcBef>
              <a:spcAft>
                <a:spcPts val="0"/>
              </a:spcAft>
              <a:defRPr sz="750">
                <a:solidFill>
                  <a:schemeClr val="tx1">
                    <a:tint val="75000"/>
                  </a:schemeClr>
                </a:solidFill>
                <a:latin typeface="Arial" pitchFamily="34" charset="0"/>
                <a:ea typeface="+mn-ea"/>
                <a:cs typeface="Arial" pitchFamily="34" charset="0"/>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4"/>
          </p:nvPr>
        </p:nvSpPr>
        <p:spPr>
          <a:xfrm>
            <a:off x="4386837" y="6096447"/>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cs typeface="Arial" pitchFamily="34" charset="0"/>
              </a:defRPr>
            </a:lvl1pPr>
          </a:lstStyle>
          <a:p>
            <a:fld id="{139BD942-CC14-44A4-87FB-46239297AFE5}" type="slidenum">
              <a:rPr lang="en-US" smtClean="0">
                <a:latin typeface="Arial"/>
              </a:rPr>
              <a:pPr/>
              <a:t>‹#›</a:t>
            </a:fld>
            <a:endParaRPr lang="en-US" dirty="0">
              <a:latin typeface="Arial"/>
            </a:endParaRPr>
          </a:p>
        </p:txBody>
      </p:sp>
      <p:pic>
        <p:nvPicPr>
          <p:cNvPr id="1033" name="Picture 6"/>
          <p:cNvPicPr>
            <a:picLocks noChangeAspect="1"/>
          </p:cNvPicPr>
          <p:nvPr/>
        </p:nvPicPr>
        <p:blipFill>
          <a:blip r:embed="rId25"/>
          <a:srcRect/>
          <a:stretch>
            <a:fillRect/>
          </a:stretch>
        </p:blipFill>
        <p:spPr bwMode="auto">
          <a:xfrm>
            <a:off x="4559300" y="3416302"/>
            <a:ext cx="19050" cy="3175"/>
          </a:xfrm>
          <a:prstGeom prst="rect">
            <a:avLst/>
          </a:prstGeom>
          <a:noFill/>
          <a:ln w="9525">
            <a:noFill/>
            <a:miter lim="800000"/>
            <a:headEnd/>
            <a:tailEnd/>
          </a:ln>
        </p:spPr>
      </p:pic>
      <p:pic>
        <p:nvPicPr>
          <p:cNvPr id="2" name="Picture 1"/>
          <p:cNvPicPr>
            <a:picLocks noChangeAspect="1"/>
          </p:cNvPicPr>
          <p:nvPr userDrawn="1"/>
        </p:nvPicPr>
        <p:blipFill>
          <a:blip r:embed="rId26"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870140034"/>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 id="2147484504" r:id="rId12"/>
    <p:sldLayoutId id="2147484505" r:id="rId13"/>
    <p:sldLayoutId id="2147484506" r:id="rId14"/>
    <p:sldLayoutId id="2147484507" r:id="rId15"/>
    <p:sldLayoutId id="2147484508" r:id="rId16"/>
    <p:sldLayoutId id="2147484509" r:id="rId17"/>
    <p:sldLayoutId id="2147484511" r:id="rId18"/>
    <p:sldLayoutId id="2147484512" r:id="rId19"/>
    <p:sldLayoutId id="2147484513" r:id="rId20"/>
    <p:sldLayoutId id="2147484514" r:id="rId21"/>
  </p:sldLayoutIdLst>
  <p:hf hdr="0" ftr="0" dt="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0" y="2"/>
            <a:ext cx="9144000" cy="6857999"/>
          </a:xfrm>
          <a:prstGeom prst="rect">
            <a:avLst/>
          </a:prstGeom>
        </p:spPr>
      </p:pic>
      <p:sp>
        <p:nvSpPr>
          <p:cNvPr id="11" name="Rounded Rectangle 10"/>
          <p:cNvSpPr/>
          <p:nvPr userDrawn="1"/>
        </p:nvSpPr>
        <p:spPr>
          <a:xfrm>
            <a:off x="356750" y="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83847A"/>
              </a:solidFill>
            </a:endParaRPr>
          </a:p>
        </p:txBody>
      </p:sp>
      <p:pic>
        <p:nvPicPr>
          <p:cNvPr id="1027" name="Picture 33"/>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924801" y="5815670"/>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7" y="6470428"/>
            <a:ext cx="2900362" cy="217493"/>
          </a:xfrm>
          <a:prstGeom prst="rect">
            <a:avLst/>
          </a:prstGeom>
        </p:spPr>
        <p:txBody>
          <a:bodyPr vert="horz" lIns="91440" tIns="45720" rIns="91440" bIns="45720" rtlCol="0" anchor="ctr"/>
          <a:lstStyle>
            <a:lvl1pPr algn="l" fontAlgn="auto">
              <a:spcBef>
                <a:spcPts val="0"/>
              </a:spcBef>
              <a:spcAft>
                <a:spcPts val="0"/>
              </a:spcAft>
              <a:defRPr sz="750">
                <a:solidFill>
                  <a:schemeClr val="tx1">
                    <a:tint val="75000"/>
                  </a:schemeClr>
                </a:solidFill>
                <a:latin typeface="Arial" pitchFamily="34" charset="0"/>
                <a:ea typeface="+mn-ea"/>
                <a:cs typeface="Arial" pitchFamily="34" charset="0"/>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4"/>
          </p:nvPr>
        </p:nvSpPr>
        <p:spPr>
          <a:xfrm>
            <a:off x="4386837" y="6096447"/>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cs typeface="Arial" pitchFamily="34" charset="0"/>
              </a:defRPr>
            </a:lvl1pPr>
          </a:lstStyle>
          <a:p>
            <a:fld id="{139BD942-CC14-44A4-87FB-46239297AFE5}" type="slidenum">
              <a:rPr lang="en-US" smtClean="0">
                <a:latin typeface="Arial"/>
              </a:rPr>
              <a:pPr/>
              <a:t>‹#›</a:t>
            </a:fld>
            <a:endParaRPr lang="en-US" dirty="0">
              <a:latin typeface="Arial"/>
            </a:endParaRPr>
          </a:p>
        </p:txBody>
      </p:sp>
      <p:pic>
        <p:nvPicPr>
          <p:cNvPr id="1033" name="Picture 6"/>
          <p:cNvPicPr>
            <a:picLocks noChangeAspect="1"/>
          </p:cNvPicPr>
          <p:nvPr/>
        </p:nvPicPr>
        <p:blipFill>
          <a:blip r:embed="rId24"/>
          <a:srcRect/>
          <a:stretch>
            <a:fillRect/>
          </a:stretch>
        </p:blipFill>
        <p:spPr bwMode="auto">
          <a:xfrm>
            <a:off x="4559300" y="3416302"/>
            <a:ext cx="19050" cy="3175"/>
          </a:xfrm>
          <a:prstGeom prst="rect">
            <a:avLst/>
          </a:prstGeom>
          <a:noFill/>
          <a:ln w="9525">
            <a:noFill/>
            <a:miter lim="800000"/>
            <a:headEnd/>
            <a:tailEnd/>
          </a:ln>
        </p:spPr>
      </p:pic>
      <p:pic>
        <p:nvPicPr>
          <p:cNvPr id="2" name="Picture 1"/>
          <p:cNvPicPr>
            <a:picLocks noChangeAspect="1"/>
          </p:cNvPicPr>
          <p:nvPr userDrawn="1"/>
        </p:nvPicPr>
        <p:blipFill>
          <a:blip r:embed="rId25"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782770979"/>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 id="2147484538" r:id="rId12"/>
    <p:sldLayoutId id="2147484539" r:id="rId13"/>
    <p:sldLayoutId id="2147484540" r:id="rId14"/>
    <p:sldLayoutId id="2147484541" r:id="rId15"/>
    <p:sldLayoutId id="2147484542" r:id="rId16"/>
    <p:sldLayoutId id="2147484543" r:id="rId17"/>
    <p:sldLayoutId id="2147484544" r:id="rId18"/>
    <p:sldLayoutId id="2147484545" r:id="rId19"/>
    <p:sldLayoutId id="2147484546" r:id="rId20"/>
  </p:sldLayoutIdLst>
  <p:hf hdr="0" ftr="0" dt="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203.xml"/></Relationships>
</file>

<file path=ppt/slides/_rels/slide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40.gif"/><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43.jpeg"/><Relationship Id="rId5" Type="http://schemas.openxmlformats.org/officeDocument/2006/relationships/image" Target="../media/image42.gif"/><Relationship Id="rId4" Type="http://schemas.openxmlformats.org/officeDocument/2006/relationships/image" Target="../media/image4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923" y="341844"/>
            <a:ext cx="8702052" cy="1671543"/>
          </a:xfrm>
        </p:spPr>
        <p:txBody>
          <a:bodyPr/>
          <a:lstStyle/>
          <a:p>
            <a:r>
              <a:rPr lang="en-US" sz="4400" dirty="0"/>
              <a:t>“Looking into the future” a civil works perspective</a:t>
            </a:r>
            <a:br>
              <a:rPr lang="en-US" sz="3600" dirty="0"/>
            </a:br>
            <a:endParaRPr lang="en-US" sz="3600" dirty="0"/>
          </a:p>
        </p:txBody>
      </p:sp>
      <p:pic>
        <p:nvPicPr>
          <p:cNvPr id="11" name="Picture Placeholder 10"/>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a:stretch>
            <a:fillRect/>
          </a:stretch>
        </p:blipFill>
        <p:spPr/>
      </p:pic>
      <p:sp>
        <p:nvSpPr>
          <p:cNvPr id="8" name="Content Placeholder 7"/>
          <p:cNvSpPr>
            <a:spLocks noGrp="1"/>
          </p:cNvSpPr>
          <p:nvPr>
            <p:ph sz="quarter" idx="17"/>
          </p:nvPr>
        </p:nvSpPr>
        <p:spPr>
          <a:xfrm>
            <a:off x="55083" y="2345098"/>
            <a:ext cx="5563519" cy="3337370"/>
          </a:xfrm>
        </p:spPr>
        <p:txBody>
          <a:bodyPr/>
          <a:lstStyle/>
          <a:p>
            <a:r>
              <a:rPr lang="en-US" sz="2800" b="1" dirty="0"/>
              <a:t>Presentation to the National Water Supply Association</a:t>
            </a:r>
          </a:p>
          <a:p>
            <a:endParaRPr lang="en-US" sz="1600" b="1" dirty="0"/>
          </a:p>
          <a:p>
            <a:endParaRPr lang="en-US" sz="1600" b="1" dirty="0"/>
          </a:p>
          <a:p>
            <a:r>
              <a:rPr lang="en-US" sz="1800" b="1" dirty="0"/>
              <a:t>Mr. Alvin B. Lee</a:t>
            </a:r>
          </a:p>
          <a:p>
            <a:r>
              <a:rPr lang="en-US" sz="1800" b="1" dirty="0"/>
              <a:t>Director of Civil Works</a:t>
            </a:r>
          </a:p>
          <a:p>
            <a:r>
              <a:rPr lang="en-US" sz="1800" b="1" dirty="0"/>
              <a:t>Headquarters</a:t>
            </a:r>
          </a:p>
          <a:p>
            <a:r>
              <a:rPr lang="en-US" sz="1800" b="1" dirty="0"/>
              <a:t>U.S. Army Corps of Engineers</a:t>
            </a:r>
          </a:p>
          <a:p>
            <a:r>
              <a:rPr lang="en-US" sz="1800" b="1" dirty="0"/>
              <a:t>29 October 2020</a:t>
            </a:r>
          </a:p>
          <a:p>
            <a:endParaRPr lang="en-US" sz="1600" b="1" dirty="0"/>
          </a:p>
          <a:p>
            <a:endParaRPr lang="en-US" dirty="0"/>
          </a:p>
        </p:txBody>
      </p:sp>
      <p:pic>
        <p:nvPicPr>
          <p:cNvPr id="10" name="Picture Placeholder 9"/>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a:fillRect/>
          </a:stretch>
        </p:blipFill>
        <p:spPr>
          <a:xfrm>
            <a:off x="3921812" y="3507453"/>
            <a:ext cx="2486024" cy="3093721"/>
          </a:xfrm>
        </p:spPr>
      </p:pic>
    </p:spTree>
    <p:extLst>
      <p:ext uri="{BB962C8B-B14F-4D97-AF65-F5344CB8AC3E}">
        <p14:creationId xmlns:p14="http://schemas.microsoft.com/office/powerpoint/2010/main" val="94220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5561"/>
            <a:ext cx="6172200" cy="857250"/>
          </a:xfrm>
        </p:spPr>
        <p:txBody>
          <a:bodyPr/>
          <a:lstStyle/>
          <a:p>
            <a:pPr algn="ctr"/>
            <a:br>
              <a:rPr lang="en-US" sz="4000" b="1" dirty="0"/>
            </a:br>
            <a:br>
              <a:rPr lang="en-US" sz="4000" b="1" dirty="0"/>
            </a:br>
            <a:r>
              <a:rPr lang="en-US" sz="4000" b="1" dirty="0"/>
              <a:t>Collaborative engagements </a:t>
            </a:r>
          </a:p>
        </p:txBody>
      </p:sp>
      <p:sp>
        <p:nvSpPr>
          <p:cNvPr id="3" name="Content Placeholder 2"/>
          <p:cNvSpPr>
            <a:spLocks noGrp="1"/>
          </p:cNvSpPr>
          <p:nvPr>
            <p:ph idx="1"/>
          </p:nvPr>
        </p:nvSpPr>
        <p:spPr>
          <a:xfrm>
            <a:off x="848299" y="2171680"/>
            <a:ext cx="7788925" cy="3919733"/>
          </a:xfrm>
        </p:spPr>
        <p:txBody>
          <a:bodyPr>
            <a:noAutofit/>
          </a:bodyPr>
          <a:lstStyle/>
          <a:p>
            <a:pPr marL="0" indent="0" algn="ctr"/>
            <a:r>
              <a:rPr lang="en-US" sz="3200" i="1" dirty="0"/>
              <a:t>Stakeholders Partnering Meeting</a:t>
            </a:r>
          </a:p>
          <a:p>
            <a:pPr marL="0" indent="0" algn="ctr"/>
            <a:r>
              <a:rPr lang="en-US" sz="3200" i="1" dirty="0"/>
              <a:t>Virtual event</a:t>
            </a:r>
          </a:p>
          <a:p>
            <a:pPr marL="0" indent="0" algn="ctr"/>
            <a:r>
              <a:rPr lang="en-US" sz="3200" i="1" dirty="0"/>
              <a:t> On October 21, 2020</a:t>
            </a:r>
          </a:p>
          <a:p>
            <a:pPr marL="0" indent="0" algn="ctr"/>
            <a:endParaRPr lang="en-US" sz="3200" i="1" dirty="0"/>
          </a:p>
          <a:p>
            <a:pPr marL="0" indent="0" algn="ctr"/>
            <a:endParaRPr lang="en-US" sz="3200" i="1" dirty="0"/>
          </a:p>
          <a:p>
            <a:pPr marL="0" indent="0" algn="ctr"/>
            <a:endParaRPr lang="en-US" sz="3200" i="1" dirty="0"/>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CBD88E72-703D-4E4A-A473-ABC32EC21469}" type="slidenum">
              <a:rPr lang="en-US">
                <a:solidFill>
                  <a:srgbClr val="000000"/>
                </a:solidFill>
                <a:latin typeface="Arial" pitchFamily="34" charset="0"/>
                <a:ea typeface="ＭＳ Ｐゴシック" pitchFamily="34" charset="-128"/>
              </a:rPr>
              <a:pPr fontAlgn="base">
                <a:spcBef>
                  <a:spcPct val="0"/>
                </a:spcBef>
                <a:spcAft>
                  <a:spcPct val="0"/>
                </a:spcAft>
                <a:defRPr/>
              </a:pPr>
              <a:t>10</a:t>
            </a:fld>
            <a:endParaRPr lang="en-US"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08621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20055"/>
            <a:ext cx="6172200" cy="857250"/>
          </a:xfrm>
        </p:spPr>
        <p:txBody>
          <a:bodyPr/>
          <a:lstStyle/>
          <a:p>
            <a:pPr algn="ctr"/>
            <a:r>
              <a:rPr lang="en-US" sz="4000" b="1" dirty="0"/>
              <a:t>Water Supply </a:t>
            </a:r>
          </a:p>
        </p:txBody>
      </p:sp>
      <p:sp>
        <p:nvSpPr>
          <p:cNvPr id="3" name="Content Placeholder 2"/>
          <p:cNvSpPr>
            <a:spLocks noGrp="1"/>
          </p:cNvSpPr>
          <p:nvPr>
            <p:ph idx="1"/>
          </p:nvPr>
        </p:nvSpPr>
        <p:spPr>
          <a:xfrm>
            <a:off x="848299" y="959603"/>
            <a:ext cx="7788925" cy="3919733"/>
          </a:xfrm>
        </p:spPr>
        <p:txBody>
          <a:bodyPr>
            <a:noAutofit/>
          </a:bodyPr>
          <a:lstStyle/>
          <a:p>
            <a:pPr>
              <a:buClr>
                <a:srgbClr val="00B050"/>
              </a:buClr>
              <a:buFont typeface="Wingdings" panose="05000000000000000000" pitchFamily="2" charset="2"/>
              <a:buChar char="ü"/>
            </a:pPr>
            <a:r>
              <a:rPr lang="en-US" dirty="0"/>
              <a:t>Delegation of approval for reports and agreement under Section 6 of the Flood Control Act of 1944 (surplus water) and the Water Supply Act of 1958 (PL 85-500, 43 USC 390b) in June of 2020 to USACE</a:t>
            </a:r>
          </a:p>
          <a:p>
            <a:pPr>
              <a:buClr>
                <a:srgbClr val="00B050"/>
              </a:buClr>
              <a:buFont typeface="Wingdings" panose="05000000000000000000" pitchFamily="2" charset="2"/>
              <a:buChar char="ü"/>
            </a:pPr>
            <a:endParaRPr lang="en-US" dirty="0"/>
          </a:p>
          <a:p>
            <a:pPr>
              <a:buClr>
                <a:srgbClr val="00B050"/>
              </a:buClr>
              <a:buFont typeface="Wingdings" panose="05000000000000000000" pitchFamily="2" charset="2"/>
              <a:buChar char="ü"/>
            </a:pPr>
            <a:r>
              <a:rPr lang="en-US" dirty="0"/>
              <a:t>Amortization of Repair, Rehabilitation &amp; Replacement costs</a:t>
            </a:r>
          </a:p>
          <a:p>
            <a:endParaRPr lang="en-US" dirty="0"/>
          </a:p>
          <a:p>
            <a:pPr>
              <a:buFont typeface="Arial" panose="020B0604020202020204" pitchFamily="34" charset="0"/>
              <a:buChar char="•"/>
            </a:pPr>
            <a:r>
              <a:rPr lang="en-US" dirty="0"/>
              <a:t>RGL #26 Real Estate Guidance Letter</a:t>
            </a:r>
          </a:p>
          <a:p>
            <a:endParaRPr lang="en-US" dirty="0"/>
          </a:p>
          <a:p>
            <a:pPr>
              <a:buFont typeface="Arial" panose="020B0604020202020204" pitchFamily="34" charset="0"/>
              <a:buChar char="•"/>
            </a:pPr>
            <a:r>
              <a:rPr lang="en-US" dirty="0"/>
              <a:t>Surplus Water Consistent Pricing Methodology</a:t>
            </a:r>
          </a:p>
          <a:p>
            <a:endParaRPr lang="en-US" dirty="0"/>
          </a:p>
          <a:p>
            <a:pPr>
              <a:buFont typeface="Arial" panose="020B0604020202020204" pitchFamily="34" charset="0"/>
              <a:buChar char="•"/>
            </a:pPr>
            <a:r>
              <a:rPr lang="en-US" dirty="0"/>
              <a:t>State Water Rights – return flow/storage accounting methodologies</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CBD88E72-703D-4E4A-A473-ABC32EC21469}" type="slidenum">
              <a:rPr lang="en-US">
                <a:solidFill>
                  <a:srgbClr val="000000"/>
                </a:solidFill>
                <a:latin typeface="Arial" pitchFamily="34" charset="0"/>
                <a:ea typeface="ＭＳ Ｐゴシック" pitchFamily="34" charset="-128"/>
              </a:rPr>
              <a:pPr fontAlgn="base">
                <a:spcBef>
                  <a:spcPct val="0"/>
                </a:spcBef>
                <a:spcAft>
                  <a:spcPct val="0"/>
                </a:spcAft>
                <a:defRPr/>
              </a:pPr>
              <a:t>11</a:t>
            </a:fld>
            <a:endParaRPr lang="en-US"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07690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3924" y="1316722"/>
            <a:ext cx="8792210" cy="4449070"/>
          </a:xfrm>
          <a:prstGeom prst="rect">
            <a:avLst/>
          </a:prstGeom>
        </p:spPr>
      </p:pic>
      <p:pic>
        <p:nvPicPr>
          <p:cNvPr id="30" name="Picture 2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81955" y="2576274"/>
            <a:ext cx="1394827" cy="1394827"/>
          </a:xfrm>
          <a:prstGeom prst="rect">
            <a:avLst/>
          </a:prstGeom>
        </p:spPr>
      </p:pic>
      <p:sp>
        <p:nvSpPr>
          <p:cNvPr id="7" name="Title 1"/>
          <p:cNvSpPr txBox="1">
            <a:spLocks/>
          </p:cNvSpPr>
          <p:nvPr/>
        </p:nvSpPr>
        <p:spPr bwMode="auto">
          <a:xfrm>
            <a:off x="151485" y="485088"/>
            <a:ext cx="8792210" cy="427658"/>
          </a:xfrm>
          <a:prstGeom prst="rect">
            <a:avLst/>
          </a:prstGeom>
          <a:noFill/>
          <a:ln w="9525">
            <a:noFill/>
            <a:miter lim="800000"/>
            <a:headEnd/>
            <a:tailEnd/>
          </a:ln>
        </p:spPr>
        <p:txBody>
          <a:bodyPr vert="horz" wrap="square" lIns="64191" tIns="32096" rIns="64191" bIns="32096" numCol="1" anchor="ctr" anchorCtr="0" compatLnSpc="1">
            <a:prstTxWarp prst="textNoShape">
              <a:avLst/>
            </a:prstTxWarp>
          </a:bodyPr>
          <a:lstStyle>
            <a:lvl1pPr algn="l" rtl="0" eaLnBrk="1" fontAlgn="base" hangingPunct="1">
              <a:spcBef>
                <a:spcPct val="0"/>
              </a:spcBef>
              <a:spcAft>
                <a:spcPct val="0"/>
              </a:spcAft>
              <a:defRPr sz="2500" b="1" kern="1200" cap="none">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400" b="1">
                <a:solidFill>
                  <a:srgbClr val="978473"/>
                </a:solidFill>
                <a:latin typeface="Arial" charset="0"/>
                <a:ea typeface="ＭＳ Ｐゴシック" charset="0"/>
                <a:cs typeface="Arial" charset="0"/>
              </a:defRPr>
            </a:lvl5pPr>
            <a:lvl6pPr marL="267462" algn="l" rtl="0" eaLnBrk="1" fontAlgn="base" hangingPunct="1">
              <a:spcBef>
                <a:spcPct val="0"/>
              </a:spcBef>
              <a:spcAft>
                <a:spcPct val="0"/>
              </a:spcAft>
              <a:defRPr sz="2600">
                <a:solidFill>
                  <a:schemeClr val="tx1"/>
                </a:solidFill>
                <a:latin typeface="Arial" charset="0"/>
                <a:cs typeface="Arial" charset="0"/>
              </a:defRPr>
            </a:lvl6pPr>
            <a:lvl7pPr marL="534924" algn="l" rtl="0" eaLnBrk="1" fontAlgn="base" hangingPunct="1">
              <a:spcBef>
                <a:spcPct val="0"/>
              </a:spcBef>
              <a:spcAft>
                <a:spcPct val="0"/>
              </a:spcAft>
              <a:defRPr sz="2600">
                <a:solidFill>
                  <a:schemeClr val="tx1"/>
                </a:solidFill>
                <a:latin typeface="Arial" charset="0"/>
                <a:cs typeface="Arial" charset="0"/>
              </a:defRPr>
            </a:lvl7pPr>
            <a:lvl8pPr marL="802386" algn="l" rtl="0" eaLnBrk="1" fontAlgn="base" hangingPunct="1">
              <a:spcBef>
                <a:spcPct val="0"/>
              </a:spcBef>
              <a:spcAft>
                <a:spcPct val="0"/>
              </a:spcAft>
              <a:defRPr sz="2600">
                <a:solidFill>
                  <a:schemeClr val="tx1"/>
                </a:solidFill>
                <a:latin typeface="Arial" charset="0"/>
                <a:cs typeface="Arial" charset="0"/>
              </a:defRPr>
            </a:lvl8pPr>
            <a:lvl9pPr marL="1069848" algn="l" rtl="0" eaLnBrk="1" fontAlgn="base" hangingPunct="1">
              <a:spcBef>
                <a:spcPct val="0"/>
              </a:spcBef>
              <a:spcAft>
                <a:spcPct val="0"/>
              </a:spcAft>
              <a:defRPr sz="2600">
                <a:solidFill>
                  <a:schemeClr val="tx1"/>
                </a:solidFill>
                <a:latin typeface="Arial" charset="0"/>
                <a:cs typeface="Arial" charset="0"/>
              </a:defRPr>
            </a:lvl9pPr>
          </a:lstStyle>
          <a:p>
            <a:pPr algn="ctr"/>
            <a:r>
              <a:rPr lang="en-US" sz="4000" dirty="0">
                <a:solidFill>
                  <a:schemeClr val="tx1"/>
                </a:solidFill>
              </a:rPr>
              <a:t>USACE CW R&amp;D Strategic Focus Areas (SFAs): Capabilities </a:t>
            </a:r>
          </a:p>
        </p:txBody>
      </p:sp>
      <p:sp>
        <p:nvSpPr>
          <p:cNvPr id="23" name="TextBox 22"/>
          <p:cNvSpPr txBox="1"/>
          <p:nvPr/>
        </p:nvSpPr>
        <p:spPr>
          <a:xfrm>
            <a:off x="2777725" y="1586481"/>
            <a:ext cx="3319113" cy="1104918"/>
          </a:xfrm>
          <a:prstGeom prst="rect">
            <a:avLst/>
          </a:prstGeom>
          <a:solidFill>
            <a:schemeClr val="tx1"/>
          </a:solidFill>
          <a:effectLst>
            <a:glow rad="101600">
              <a:schemeClr val="accent1">
                <a:lumMod val="60000"/>
                <a:lumOff val="40000"/>
                <a:alpha val="60000"/>
              </a:schemeClr>
            </a:glow>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270"/>
              </a:spcAft>
            </a:pPr>
            <a:r>
              <a:rPr lang="en-US" sz="1260" b="1" dirty="0">
                <a:solidFill>
                  <a:srgbClr val="FFFF00"/>
                </a:solidFill>
                <a:effectLst>
                  <a:outerShdw blurRad="38100" dist="38100" dir="2700000" algn="tl">
                    <a:srgbClr val="000000">
                      <a:alpha val="43137"/>
                    </a:srgbClr>
                  </a:outerShdw>
                </a:effectLst>
              </a:rPr>
              <a:t>NextGen Water Resources Infrastructure</a:t>
            </a:r>
          </a:p>
          <a:p>
            <a:pPr marL="154305" indent="-154305">
              <a:spcAft>
                <a:spcPts val="270"/>
              </a:spcAft>
              <a:buFont typeface="Arial" panose="020B0604020202020204" pitchFamily="34" charset="0"/>
              <a:buChar char="•"/>
            </a:pPr>
            <a:r>
              <a:rPr lang="en-US" sz="1080" b="1" dirty="0">
                <a:solidFill>
                  <a:schemeClr val="bg1"/>
                </a:solidFill>
              </a:rPr>
              <a:t>Performance Forecasting </a:t>
            </a:r>
          </a:p>
          <a:p>
            <a:pPr marL="154305" indent="-154305">
              <a:spcAft>
                <a:spcPts val="270"/>
              </a:spcAft>
              <a:buFont typeface="Arial" panose="020B0604020202020204" pitchFamily="34" charset="0"/>
              <a:buChar char="•"/>
            </a:pPr>
            <a:r>
              <a:rPr lang="en-US" sz="1080" b="1" dirty="0">
                <a:solidFill>
                  <a:schemeClr val="bg1"/>
                </a:solidFill>
              </a:rPr>
              <a:t>Improved Resilience and Reliability</a:t>
            </a:r>
          </a:p>
          <a:p>
            <a:pPr marL="154305" indent="-154305">
              <a:spcAft>
                <a:spcPts val="270"/>
              </a:spcAft>
              <a:buFont typeface="Arial" panose="020B0604020202020204" pitchFamily="34" charset="0"/>
              <a:buChar char="•"/>
            </a:pPr>
            <a:r>
              <a:rPr lang="en-US" sz="1080" b="1" dirty="0">
                <a:solidFill>
                  <a:schemeClr val="bg1"/>
                </a:solidFill>
              </a:rPr>
              <a:t>Automated Infrastructure Ops</a:t>
            </a:r>
          </a:p>
          <a:p>
            <a:pPr marL="154305" indent="-154305">
              <a:spcAft>
                <a:spcPts val="270"/>
              </a:spcAft>
              <a:buFont typeface="Arial" panose="020B0604020202020204" pitchFamily="34" charset="0"/>
              <a:buChar char="•"/>
            </a:pPr>
            <a:r>
              <a:rPr lang="en-US" sz="1080" b="1" dirty="0">
                <a:solidFill>
                  <a:schemeClr val="bg1"/>
                </a:solidFill>
              </a:rPr>
              <a:t>Infrastructure Risk Quantification</a:t>
            </a:r>
          </a:p>
        </p:txBody>
      </p:sp>
      <p:sp>
        <p:nvSpPr>
          <p:cNvPr id="25" name="TextBox 24"/>
          <p:cNvSpPr txBox="1"/>
          <p:nvPr/>
        </p:nvSpPr>
        <p:spPr>
          <a:xfrm>
            <a:off x="151486" y="3994579"/>
            <a:ext cx="1819394" cy="1863587"/>
          </a:xfrm>
          <a:prstGeom prst="rect">
            <a:avLst/>
          </a:prstGeom>
          <a:solidFill>
            <a:schemeClr val="tx1"/>
          </a:solidFill>
          <a:effectLst>
            <a:glow rad="101600">
              <a:schemeClr val="accent1">
                <a:lumMod val="50000"/>
                <a:alpha val="60000"/>
              </a:schemeClr>
            </a:glow>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270"/>
              </a:spcAft>
            </a:pPr>
            <a:r>
              <a:rPr lang="en-US" sz="1260" b="1" dirty="0">
                <a:solidFill>
                  <a:srgbClr val="FFFF00"/>
                </a:solidFill>
                <a:effectLst>
                  <a:outerShdw blurRad="38100" dist="38100" dir="2700000" algn="tl">
                    <a:srgbClr val="000000">
                      <a:alpha val="43137"/>
                    </a:srgbClr>
                  </a:outerShdw>
                </a:effectLst>
              </a:rPr>
              <a:t>Comprehensive </a:t>
            </a:r>
          </a:p>
          <a:p>
            <a:pPr>
              <a:spcAft>
                <a:spcPts val="270"/>
              </a:spcAft>
            </a:pPr>
            <a:r>
              <a:rPr lang="en-US" sz="1260" b="1" dirty="0">
                <a:solidFill>
                  <a:srgbClr val="FFFF00"/>
                </a:solidFill>
                <a:effectLst>
                  <a:outerShdw blurRad="38100" dist="38100" dir="2700000" algn="tl">
                    <a:srgbClr val="000000">
                      <a:alpha val="43137"/>
                    </a:srgbClr>
                  </a:outerShdw>
                </a:effectLst>
              </a:rPr>
              <a:t>Hydro-Terrestrial </a:t>
            </a:r>
          </a:p>
          <a:p>
            <a:pPr>
              <a:spcAft>
                <a:spcPts val="270"/>
              </a:spcAft>
            </a:pPr>
            <a:r>
              <a:rPr lang="en-US" sz="1260" b="1" dirty="0">
                <a:solidFill>
                  <a:srgbClr val="FFFF00"/>
                </a:solidFill>
                <a:effectLst>
                  <a:outerShdw blurRad="38100" dist="38100" dir="2700000" algn="tl">
                    <a:srgbClr val="000000">
                      <a:alpha val="43137"/>
                    </a:srgbClr>
                  </a:outerShdw>
                </a:effectLst>
              </a:rPr>
              <a:t>Risk Management</a:t>
            </a:r>
          </a:p>
          <a:p>
            <a:pPr marL="154305" indent="-154305">
              <a:spcAft>
                <a:spcPts val="270"/>
              </a:spcAft>
              <a:buFont typeface="Arial" panose="020B0604020202020204" pitchFamily="34" charset="0"/>
              <a:buChar char="•"/>
            </a:pPr>
            <a:r>
              <a:rPr lang="en-US" sz="1080" b="1" dirty="0">
                <a:solidFill>
                  <a:schemeClr val="bg1"/>
                </a:solidFill>
              </a:rPr>
              <a:t>Real-time National Simulation Framework</a:t>
            </a:r>
          </a:p>
          <a:p>
            <a:pPr marL="154305" indent="-154305">
              <a:spcAft>
                <a:spcPts val="270"/>
              </a:spcAft>
              <a:buFont typeface="Arial" panose="020B0604020202020204" pitchFamily="34" charset="0"/>
              <a:buChar char="•"/>
            </a:pPr>
            <a:r>
              <a:rPr lang="en-US" sz="1080" b="1" dirty="0">
                <a:solidFill>
                  <a:schemeClr val="bg1"/>
                </a:solidFill>
              </a:rPr>
              <a:t>Integrated Earth Observations</a:t>
            </a:r>
          </a:p>
          <a:p>
            <a:pPr marL="154305" indent="-154305">
              <a:spcAft>
                <a:spcPts val="270"/>
              </a:spcAft>
              <a:buFont typeface="Arial" panose="020B0604020202020204" pitchFamily="34" charset="0"/>
              <a:buChar char="•"/>
            </a:pPr>
            <a:r>
              <a:rPr lang="en-US" sz="1080" b="1" dirty="0">
                <a:solidFill>
                  <a:schemeClr val="bg1"/>
                </a:solidFill>
              </a:rPr>
              <a:t>Risk-Informed    Decision Support</a:t>
            </a:r>
          </a:p>
        </p:txBody>
      </p:sp>
      <p:sp>
        <p:nvSpPr>
          <p:cNvPr id="27" name="TextBox 26">
            <a:extLst>
              <a:ext uri="{FF2B5EF4-FFF2-40B4-BE49-F238E27FC236}">
                <a16:creationId xmlns:a16="http://schemas.microsoft.com/office/drawing/2014/main" id="{3CEA879F-123B-0D46-A6A2-EAF4E0791263}"/>
              </a:ext>
            </a:extLst>
          </p:cNvPr>
          <p:cNvSpPr txBox="1"/>
          <p:nvPr/>
        </p:nvSpPr>
        <p:spPr>
          <a:xfrm>
            <a:off x="174948" y="1458726"/>
            <a:ext cx="1718451" cy="1288045"/>
          </a:xfrm>
          <a:prstGeom prst="rect">
            <a:avLst/>
          </a:prstGeom>
          <a:solidFill>
            <a:schemeClr val="tx1"/>
          </a:solidFill>
          <a:effectLst>
            <a:glow rad="101600">
              <a:srgbClr val="009900">
                <a:alpha val="60000"/>
              </a:srgbClr>
            </a:glow>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270"/>
              </a:spcAft>
            </a:pPr>
            <a:r>
              <a:rPr lang="en-US" sz="126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Sustainable Species Management</a:t>
            </a:r>
          </a:p>
          <a:p>
            <a:pPr marL="154305" indent="-154305">
              <a:spcAft>
                <a:spcPts val="270"/>
              </a:spcAft>
              <a:buFont typeface="Arial" panose="020B0604020202020204" pitchFamily="34" charset="0"/>
              <a:buChar char="•"/>
            </a:pPr>
            <a:r>
              <a:rPr lang="en-US" sz="1080" b="1" dirty="0">
                <a:solidFill>
                  <a:schemeClr val="bg1"/>
                </a:solidFill>
                <a:latin typeface="Arial" panose="020B0604020202020204" pitchFamily="34" charset="0"/>
                <a:cs typeface="Arial" panose="020B0604020202020204" pitchFamily="34" charset="0"/>
              </a:rPr>
              <a:t>Prevention</a:t>
            </a:r>
          </a:p>
          <a:p>
            <a:pPr marL="154305" indent="-154305">
              <a:spcAft>
                <a:spcPts val="270"/>
              </a:spcAft>
              <a:buFont typeface="Arial" panose="020B0604020202020204" pitchFamily="34" charset="0"/>
              <a:buChar char="•"/>
            </a:pPr>
            <a:r>
              <a:rPr lang="en-US" sz="1080" b="1" dirty="0">
                <a:solidFill>
                  <a:schemeClr val="bg1"/>
                </a:solidFill>
                <a:latin typeface="Arial" panose="020B0604020202020204" pitchFamily="34" charset="0"/>
                <a:cs typeface="Arial" panose="020B0604020202020204" pitchFamily="34" charset="0"/>
              </a:rPr>
              <a:t>Detection</a:t>
            </a:r>
          </a:p>
          <a:p>
            <a:pPr marL="154305" indent="-154305">
              <a:spcAft>
                <a:spcPts val="270"/>
              </a:spcAft>
              <a:buFont typeface="Arial" panose="020B0604020202020204" pitchFamily="34" charset="0"/>
              <a:buChar char="•"/>
            </a:pPr>
            <a:r>
              <a:rPr lang="en-US" sz="1080" b="1" dirty="0">
                <a:solidFill>
                  <a:schemeClr val="bg1"/>
                </a:solidFill>
                <a:latin typeface="Arial" panose="020B0604020202020204" pitchFamily="34" charset="0"/>
                <a:cs typeface="Arial" panose="020B0604020202020204" pitchFamily="34" charset="0"/>
              </a:rPr>
              <a:t>Management</a:t>
            </a:r>
          </a:p>
        </p:txBody>
      </p:sp>
      <p:sp>
        <p:nvSpPr>
          <p:cNvPr id="29" name="TextBox 28">
            <a:extLst>
              <a:ext uri="{FF2B5EF4-FFF2-40B4-BE49-F238E27FC236}">
                <a16:creationId xmlns:a16="http://schemas.microsoft.com/office/drawing/2014/main" id="{1FAAAD0B-D5FA-1048-A9DA-ACD319F4B6FA}"/>
              </a:ext>
            </a:extLst>
          </p:cNvPr>
          <p:cNvSpPr txBox="1"/>
          <p:nvPr/>
        </p:nvSpPr>
        <p:spPr>
          <a:xfrm>
            <a:off x="6973891" y="1546402"/>
            <a:ext cx="2077353" cy="1426544"/>
          </a:xfrm>
          <a:prstGeom prst="rect">
            <a:avLst/>
          </a:prstGeom>
          <a:solidFill>
            <a:schemeClr val="tx1"/>
          </a:solidFill>
          <a:effectLst>
            <a:glow rad="101600">
              <a:srgbClr val="B05408">
                <a:alpha val="60000"/>
              </a:srgbClr>
            </a:glow>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270"/>
              </a:spcAft>
            </a:pPr>
            <a:r>
              <a:rPr lang="en-US" sz="126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Innovations in Sediment Management</a:t>
            </a:r>
          </a:p>
          <a:p>
            <a:pPr marL="154305" indent="-154305">
              <a:spcAft>
                <a:spcPts val="270"/>
              </a:spcAft>
              <a:buFont typeface="Arial" panose="020B0604020202020204" pitchFamily="34" charset="0"/>
              <a:buChar char="•"/>
            </a:pPr>
            <a:r>
              <a:rPr lang="en-US" sz="1080" b="1" dirty="0">
                <a:solidFill>
                  <a:schemeClr val="bg1"/>
                </a:solidFill>
                <a:effectLst>
                  <a:outerShdw blurRad="38100" dist="38100" dir="2700000" algn="tl">
                    <a:srgbClr val="000000">
                      <a:alpha val="43137"/>
                    </a:srgbClr>
                  </a:outerShdw>
                </a:effectLst>
                <a:latin typeface="+mj-lt"/>
                <a:cs typeface="Arial" panose="020B0604020202020204" pitchFamily="34" charset="0"/>
              </a:rPr>
              <a:t>Construction &amp; Operations Technologies</a:t>
            </a:r>
          </a:p>
          <a:p>
            <a:pPr marL="154305" indent="-154305">
              <a:spcAft>
                <a:spcPts val="270"/>
              </a:spcAft>
              <a:buFont typeface="Arial" panose="020B0604020202020204" pitchFamily="34" charset="0"/>
              <a:buChar char="•"/>
            </a:pPr>
            <a:r>
              <a:rPr lang="en-US" sz="1080" b="1" dirty="0">
                <a:solidFill>
                  <a:schemeClr val="bg1"/>
                </a:solidFill>
                <a:effectLst>
                  <a:outerShdw blurRad="38100" dist="38100" dir="2700000" algn="tl">
                    <a:srgbClr val="000000">
                      <a:alpha val="43137"/>
                    </a:srgbClr>
                  </a:outerShdw>
                </a:effectLst>
                <a:latin typeface="+mj-lt"/>
                <a:cs typeface="Arial" panose="020B0604020202020204" pitchFamily="34" charset="0"/>
              </a:rPr>
              <a:t>Advanced Sensors &amp; Monitoring </a:t>
            </a:r>
          </a:p>
          <a:p>
            <a:pPr marL="154305" indent="-154305">
              <a:spcAft>
                <a:spcPts val="270"/>
              </a:spcAft>
              <a:buFont typeface="Arial" panose="020B0604020202020204" pitchFamily="34" charset="0"/>
              <a:buChar char="•"/>
            </a:pPr>
            <a:r>
              <a:rPr lang="en-US" sz="1080" b="1" dirty="0">
                <a:solidFill>
                  <a:schemeClr val="bg1"/>
                </a:solidFill>
                <a:effectLst>
                  <a:outerShdw blurRad="38100" dist="38100" dir="2700000" algn="tl">
                    <a:srgbClr val="000000">
                      <a:alpha val="43137"/>
                    </a:srgbClr>
                  </a:outerShdw>
                </a:effectLst>
                <a:latin typeface="+mj-lt"/>
                <a:cs typeface="Arial" panose="020B0604020202020204" pitchFamily="34" charset="0"/>
              </a:rPr>
              <a:t>Engineering With Nature®</a:t>
            </a:r>
          </a:p>
        </p:txBody>
      </p:sp>
      <p:sp>
        <p:nvSpPr>
          <p:cNvPr id="31" name="TextBox 30"/>
          <p:cNvSpPr txBox="1"/>
          <p:nvPr/>
        </p:nvSpPr>
        <p:spPr>
          <a:xfrm>
            <a:off x="2113563" y="4994013"/>
            <a:ext cx="5353448" cy="900246"/>
          </a:xfrm>
          <a:prstGeom prst="rect">
            <a:avLst/>
          </a:prstGeom>
          <a:solidFill>
            <a:schemeClr val="tx1"/>
          </a:solidFill>
          <a:effectLst>
            <a:glow rad="101600">
              <a:schemeClr val="accent5">
                <a:lumMod val="75000"/>
                <a:alpha val="60000"/>
              </a:schemeClr>
            </a:glow>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270"/>
              </a:spcAft>
            </a:pPr>
            <a:r>
              <a:rPr lang="en-US" sz="1260" b="1" dirty="0">
                <a:solidFill>
                  <a:srgbClr val="FFFF00"/>
                </a:solidFill>
                <a:effectLst>
                  <a:outerShdw blurRad="38100" dist="38100" dir="2700000" algn="tl">
                    <a:srgbClr val="000000">
                      <a:alpha val="43137"/>
                    </a:srgbClr>
                  </a:outerShdw>
                </a:effectLst>
              </a:rPr>
              <a:t>I-4A: Innovative Applications of Big Data Analytics, AI, &amp; Autonomy</a:t>
            </a:r>
          </a:p>
          <a:p>
            <a:pPr marL="154305" indent="-154305">
              <a:spcAft>
                <a:spcPts val="270"/>
              </a:spcAft>
              <a:buFont typeface="Arial" panose="020B0604020202020204" pitchFamily="34" charset="0"/>
              <a:buChar char="•"/>
            </a:pPr>
            <a:r>
              <a:rPr lang="en-US" sz="1080" b="1" dirty="0">
                <a:solidFill>
                  <a:schemeClr val="bg1"/>
                </a:solidFill>
                <a:effectLst>
                  <a:outerShdw blurRad="38100" dist="38100" dir="2700000" algn="tl">
                    <a:srgbClr val="000000">
                      <a:alpha val="43137"/>
                    </a:srgbClr>
                  </a:outerShdw>
                </a:effectLst>
              </a:rPr>
              <a:t>Fully integrated NAV-FRM-ENV Trade-space Analytics - System of Systems</a:t>
            </a:r>
          </a:p>
          <a:p>
            <a:pPr marL="154305" indent="-154305">
              <a:spcAft>
                <a:spcPts val="270"/>
              </a:spcAft>
              <a:buFont typeface="Arial" panose="020B0604020202020204" pitchFamily="34" charset="0"/>
              <a:buChar char="•"/>
            </a:pPr>
            <a:r>
              <a:rPr lang="en-US" sz="1080" b="1" dirty="0">
                <a:solidFill>
                  <a:schemeClr val="bg1"/>
                </a:solidFill>
                <a:effectLst>
                  <a:outerShdw blurRad="38100" dist="38100" dir="2700000" algn="tl">
                    <a:srgbClr val="000000">
                      <a:alpha val="43137"/>
                    </a:srgbClr>
                  </a:outerShdw>
                </a:effectLst>
              </a:rPr>
              <a:t>Sensor Integration, AI and Big Data Discovery</a:t>
            </a:r>
          </a:p>
          <a:p>
            <a:pPr marL="154305" indent="-154305">
              <a:spcAft>
                <a:spcPts val="270"/>
              </a:spcAft>
              <a:buFont typeface="Arial" panose="020B0604020202020204" pitchFamily="34" charset="0"/>
              <a:buChar char="•"/>
            </a:pPr>
            <a:r>
              <a:rPr lang="en-US" sz="1080" b="1" dirty="0">
                <a:solidFill>
                  <a:schemeClr val="bg1"/>
                </a:solidFill>
                <a:effectLst>
                  <a:outerShdw blurRad="38100" dist="38100" dir="2700000" algn="tl">
                    <a:srgbClr val="000000">
                      <a:alpha val="43137"/>
                    </a:srgbClr>
                  </a:outerShdw>
                </a:effectLst>
              </a:rPr>
              <a:t>Advanced Robotic/Autonomous Technologies</a:t>
            </a:r>
          </a:p>
        </p:txBody>
      </p:sp>
      <p:sp>
        <p:nvSpPr>
          <p:cNvPr id="32" name="TextBox 31"/>
          <p:cNvSpPr txBox="1"/>
          <p:nvPr/>
        </p:nvSpPr>
        <p:spPr>
          <a:xfrm>
            <a:off x="7575947" y="4124929"/>
            <a:ext cx="1472870" cy="1758943"/>
          </a:xfrm>
          <a:prstGeom prst="rect">
            <a:avLst/>
          </a:prstGeom>
          <a:solidFill>
            <a:schemeClr val="tx1"/>
          </a:solidFill>
          <a:effectLst>
            <a:glow rad="101600">
              <a:schemeClr val="bg1">
                <a:lumMod val="65000"/>
                <a:alpha val="60000"/>
              </a:schemeClr>
            </a:glow>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270"/>
              </a:spcAft>
            </a:pPr>
            <a:r>
              <a:rPr lang="en-US" sz="1260" b="1" dirty="0">
                <a:solidFill>
                  <a:srgbClr val="FFFF00"/>
                </a:solidFill>
                <a:effectLst>
                  <a:outerShdw blurRad="38100" dist="38100" dir="2700000" algn="tl">
                    <a:srgbClr val="000000">
                      <a:alpha val="43137"/>
                    </a:srgbClr>
                  </a:outerShdw>
                </a:effectLst>
              </a:rPr>
              <a:t>Crisis Mitigation Response</a:t>
            </a:r>
          </a:p>
          <a:p>
            <a:pPr marL="154305" indent="-154305">
              <a:spcAft>
                <a:spcPts val="270"/>
              </a:spcAft>
              <a:buFont typeface="Arial" panose="020B0604020202020204" pitchFamily="34" charset="0"/>
              <a:buChar char="•"/>
            </a:pPr>
            <a:r>
              <a:rPr lang="en-US" sz="1080" b="1" dirty="0">
                <a:solidFill>
                  <a:schemeClr val="bg1"/>
                </a:solidFill>
                <a:effectLst>
                  <a:outerShdw blurRad="38100" dist="38100" dir="2700000" algn="tl">
                    <a:srgbClr val="000000">
                      <a:alpha val="43137"/>
                    </a:srgbClr>
                  </a:outerShdw>
                </a:effectLst>
              </a:rPr>
              <a:t>Advanced Reconnaissance Technologies</a:t>
            </a:r>
          </a:p>
          <a:p>
            <a:pPr marL="154305" indent="-154305">
              <a:spcAft>
                <a:spcPts val="270"/>
              </a:spcAft>
              <a:buFont typeface="Arial" panose="020B0604020202020204" pitchFamily="34" charset="0"/>
              <a:buChar char="•"/>
            </a:pPr>
            <a:r>
              <a:rPr lang="en-US" sz="1080" b="1" dirty="0">
                <a:solidFill>
                  <a:schemeClr val="bg1"/>
                </a:solidFill>
                <a:effectLst>
                  <a:outerShdw blurRad="38100" dist="38100" dir="2700000" algn="tl">
                    <a:srgbClr val="000000">
                      <a:alpha val="43137"/>
                    </a:srgbClr>
                  </a:outerShdw>
                </a:effectLst>
              </a:rPr>
              <a:t>Multi-Hazard Crisis Modeling</a:t>
            </a:r>
          </a:p>
          <a:p>
            <a:pPr marL="154305" indent="-154305">
              <a:spcAft>
                <a:spcPts val="270"/>
              </a:spcAft>
              <a:buFont typeface="Arial" panose="020B0604020202020204" pitchFamily="34" charset="0"/>
              <a:buChar char="•"/>
            </a:pPr>
            <a:r>
              <a:rPr lang="en-US" sz="1080" b="1" dirty="0">
                <a:solidFill>
                  <a:schemeClr val="bg1"/>
                </a:solidFill>
                <a:effectLst>
                  <a:outerShdw blurRad="38100" dist="38100" dir="2700000" algn="tl">
                    <a:srgbClr val="000000">
                      <a:alpha val="43137"/>
                    </a:srgbClr>
                  </a:outerShdw>
                </a:effectLst>
              </a:rPr>
              <a:t>Risk Science &amp; Communication</a:t>
            </a:r>
          </a:p>
        </p:txBody>
      </p:sp>
      <p:sp>
        <p:nvSpPr>
          <p:cNvPr id="6" name="Slide Number Placeholder 5"/>
          <p:cNvSpPr>
            <a:spLocks noGrp="1"/>
          </p:cNvSpPr>
          <p:nvPr>
            <p:ph type="sldNum" sz="quarter" idx="2"/>
          </p:nvPr>
        </p:nvSpPr>
        <p:spPr>
          <a:xfrm>
            <a:off x="8881376" y="5805568"/>
            <a:ext cx="262625" cy="180641"/>
          </a:xfrm>
        </p:spPr>
        <p:txBody>
          <a:bodyPr/>
          <a:lstStyle/>
          <a:p>
            <a:fld id="{86CB4B4D-7CA3-9044-876B-883B54F8677D}" type="slidenum">
              <a:rPr lang="en-US" smtClean="0"/>
              <a:pPr/>
              <a:t>12</a:t>
            </a:fld>
            <a:endParaRPr lang="en-US" dirty="0"/>
          </a:p>
        </p:txBody>
      </p:sp>
      <p:pic>
        <p:nvPicPr>
          <p:cNvPr id="1026" name="Picture 2" descr="Algae">
            <a:extLst>
              <a:ext uri="{FF2B5EF4-FFF2-40B4-BE49-F238E27FC236}">
                <a16:creationId xmlns:a16="http://schemas.microsoft.com/office/drawing/2014/main" id="{02E74E37-0CC6-49AF-9BD1-1C3B0374C39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1486" y="3181605"/>
            <a:ext cx="1084910" cy="768532"/>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88430" y="1828340"/>
            <a:ext cx="1341425" cy="963888"/>
          </a:xfrm>
          <a:prstGeom prst="rect">
            <a:avLst/>
          </a:prstGeom>
        </p:spPr>
      </p:pic>
      <p:sp>
        <p:nvSpPr>
          <p:cNvPr id="12" name="TextBox 11">
            <a:extLst>
              <a:ext uri="{FF2B5EF4-FFF2-40B4-BE49-F238E27FC236}">
                <a16:creationId xmlns:a16="http://schemas.microsoft.com/office/drawing/2014/main" id="{0C220565-E4BE-4219-AB7B-421DBEEB6890}"/>
              </a:ext>
            </a:extLst>
          </p:cNvPr>
          <p:cNvSpPr txBox="1"/>
          <p:nvPr/>
        </p:nvSpPr>
        <p:spPr>
          <a:xfrm>
            <a:off x="5529725" y="2092925"/>
            <a:ext cx="1140056" cy="258532"/>
          </a:xfrm>
          <a:prstGeom prst="rect">
            <a:avLst/>
          </a:prstGeom>
          <a:solidFill>
            <a:srgbClr val="D8D8D8"/>
          </a:solidFill>
        </p:spPr>
        <p:txBody>
          <a:bodyPr wrap="none" rtlCol="0">
            <a:spAutoFit/>
          </a:bodyPr>
          <a:lstStyle/>
          <a:p>
            <a:pPr algn="l"/>
            <a:r>
              <a:rPr lang="en-US" sz="1080" b="1" dirty="0">
                <a:effectLst>
                  <a:outerShdw blurRad="38100" dist="38100" dir="2700000" algn="tl">
                    <a:srgbClr val="000000">
                      <a:alpha val="43137"/>
                    </a:srgbClr>
                  </a:outerShdw>
                </a:effectLst>
              </a:rPr>
              <a:t>Nanomaterials</a:t>
            </a:r>
          </a:p>
        </p:txBody>
      </p:sp>
      <p:sp>
        <p:nvSpPr>
          <p:cNvPr id="52" name="TextBox 51">
            <a:extLst>
              <a:ext uri="{FF2B5EF4-FFF2-40B4-BE49-F238E27FC236}">
                <a16:creationId xmlns:a16="http://schemas.microsoft.com/office/drawing/2014/main" id="{14541522-B643-45F8-9AD4-5F41B6EA35EC}"/>
              </a:ext>
            </a:extLst>
          </p:cNvPr>
          <p:cNvSpPr txBox="1"/>
          <p:nvPr/>
        </p:nvSpPr>
        <p:spPr>
          <a:xfrm>
            <a:off x="7874202" y="3535078"/>
            <a:ext cx="810332" cy="424732"/>
          </a:xfrm>
          <a:prstGeom prst="rect">
            <a:avLst/>
          </a:prstGeom>
          <a:noFill/>
        </p:spPr>
        <p:txBody>
          <a:bodyPr wrap="square" rtlCol="0">
            <a:spAutoFit/>
          </a:bodyPr>
          <a:lstStyle/>
          <a:p>
            <a:pPr algn="ctr"/>
            <a:r>
              <a:rPr lang="en-US" sz="1080" b="1" dirty="0">
                <a:solidFill>
                  <a:srgbClr val="FF0000"/>
                </a:solidFill>
                <a:effectLst>
                  <a:outerShdw blurRad="38100" dist="38100" dir="2700000" algn="tl">
                    <a:srgbClr val="000000">
                      <a:alpha val="43137"/>
                    </a:srgbClr>
                  </a:outerShdw>
                </a:effectLst>
              </a:rPr>
              <a:t>Robotic </a:t>
            </a:r>
          </a:p>
          <a:p>
            <a:pPr algn="ctr"/>
            <a:r>
              <a:rPr lang="en-US" sz="1080" b="1" dirty="0">
                <a:solidFill>
                  <a:srgbClr val="FF0000"/>
                </a:solidFill>
                <a:effectLst>
                  <a:outerShdw blurRad="38100" dist="38100" dir="2700000" algn="tl">
                    <a:srgbClr val="000000">
                      <a:alpha val="43137"/>
                    </a:srgbClr>
                  </a:outerShdw>
                </a:effectLst>
              </a:rPr>
              <a:t>Dredging</a:t>
            </a:r>
          </a:p>
        </p:txBody>
      </p:sp>
      <p:pic>
        <p:nvPicPr>
          <p:cNvPr id="38" name="Picture 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21514" y="4006264"/>
            <a:ext cx="1054433" cy="987749"/>
          </a:xfrm>
          <a:prstGeom prst="rect">
            <a:avLst/>
          </a:prstGeom>
        </p:spPr>
      </p:pic>
      <p:sp>
        <p:nvSpPr>
          <p:cNvPr id="53" name="TextBox 52">
            <a:extLst>
              <a:ext uri="{FF2B5EF4-FFF2-40B4-BE49-F238E27FC236}">
                <a16:creationId xmlns:a16="http://schemas.microsoft.com/office/drawing/2014/main" id="{5FC25B4F-3FA1-41F6-A515-1EF3FBE059BF}"/>
              </a:ext>
            </a:extLst>
          </p:cNvPr>
          <p:cNvSpPr txBox="1"/>
          <p:nvPr/>
        </p:nvSpPr>
        <p:spPr>
          <a:xfrm>
            <a:off x="181103" y="3210688"/>
            <a:ext cx="482824" cy="258532"/>
          </a:xfrm>
          <a:prstGeom prst="rect">
            <a:avLst/>
          </a:prstGeom>
          <a:noFill/>
        </p:spPr>
        <p:txBody>
          <a:bodyPr wrap="none" rtlCol="0">
            <a:spAutoFit/>
          </a:bodyPr>
          <a:lstStyle/>
          <a:p>
            <a:pPr algn="l"/>
            <a:r>
              <a:rPr lang="en-US" sz="1080" b="1" dirty="0">
                <a:solidFill>
                  <a:srgbClr val="FF0000"/>
                </a:solidFill>
                <a:effectLst>
                  <a:outerShdw blurRad="38100" dist="38100" dir="2700000" algn="tl">
                    <a:srgbClr val="000000">
                      <a:alpha val="43137"/>
                    </a:srgbClr>
                  </a:outerShdw>
                </a:effectLst>
              </a:rPr>
              <a:t>HAB</a:t>
            </a:r>
          </a:p>
        </p:txBody>
      </p:sp>
      <p:sp>
        <p:nvSpPr>
          <p:cNvPr id="8" name="TextBox 7">
            <a:extLst>
              <a:ext uri="{FF2B5EF4-FFF2-40B4-BE49-F238E27FC236}">
                <a16:creationId xmlns:a16="http://schemas.microsoft.com/office/drawing/2014/main" id="{47F93D98-880B-42C8-B142-745C2D24F39C}"/>
              </a:ext>
            </a:extLst>
          </p:cNvPr>
          <p:cNvSpPr txBox="1"/>
          <p:nvPr/>
        </p:nvSpPr>
        <p:spPr>
          <a:xfrm>
            <a:off x="6625376" y="4557325"/>
            <a:ext cx="846707" cy="424732"/>
          </a:xfrm>
          <a:prstGeom prst="rect">
            <a:avLst/>
          </a:prstGeom>
          <a:solidFill>
            <a:srgbClr val="D8D8D8">
              <a:alpha val="25000"/>
            </a:srgbClr>
          </a:solidFill>
        </p:spPr>
        <p:txBody>
          <a:bodyPr wrap="none" rtlCol="0">
            <a:spAutoFit/>
          </a:bodyPr>
          <a:lstStyle/>
          <a:p>
            <a:pPr algn="ctr"/>
            <a:r>
              <a:rPr lang="en-US" sz="1080" b="1" dirty="0">
                <a:effectLst>
                  <a:outerShdw blurRad="38100" dist="38100" dir="2700000" algn="tl">
                    <a:srgbClr val="000000">
                      <a:alpha val="43137"/>
                    </a:srgbClr>
                  </a:outerShdw>
                </a:effectLst>
              </a:rPr>
              <a:t>Advanced</a:t>
            </a:r>
          </a:p>
          <a:p>
            <a:pPr algn="ctr"/>
            <a:r>
              <a:rPr lang="en-US" sz="1080" b="1" dirty="0">
                <a:effectLst>
                  <a:outerShdw blurRad="38100" dist="38100" dir="2700000" algn="tl">
                    <a:srgbClr val="000000">
                      <a:alpha val="43137"/>
                    </a:srgbClr>
                  </a:outerShdw>
                </a:effectLst>
              </a:rPr>
              <a:t>Recon</a:t>
            </a:r>
          </a:p>
        </p:txBody>
      </p:sp>
      <p:pic>
        <p:nvPicPr>
          <p:cNvPr id="1028" name="Picture 4" descr="Upper Basin Recovery - Pallid Sturgeon Recovery Program">
            <a:extLst>
              <a:ext uri="{FF2B5EF4-FFF2-40B4-BE49-F238E27FC236}">
                <a16:creationId xmlns:a16="http://schemas.microsoft.com/office/drawing/2014/main" id="{F8982FB7-86FB-485C-A3F1-BE417FEC016C}"/>
              </a:ext>
            </a:extLst>
          </p:cNvPr>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1602253" y="2450798"/>
            <a:ext cx="1084910" cy="865189"/>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470FDE8A-A263-4965-9F42-036437B0CA5B}"/>
              </a:ext>
            </a:extLst>
          </p:cNvPr>
          <p:cNvSpPr txBox="1"/>
          <p:nvPr/>
        </p:nvSpPr>
        <p:spPr>
          <a:xfrm>
            <a:off x="1960683" y="2414136"/>
            <a:ext cx="795411" cy="424732"/>
          </a:xfrm>
          <a:prstGeom prst="rect">
            <a:avLst/>
          </a:prstGeom>
          <a:noFill/>
        </p:spPr>
        <p:txBody>
          <a:bodyPr wrap="none" rtlCol="0">
            <a:spAutoFit/>
          </a:bodyPr>
          <a:lstStyle/>
          <a:p>
            <a:pPr algn="ctr"/>
            <a:r>
              <a:rPr lang="en-US" sz="1080" b="1" dirty="0">
                <a:solidFill>
                  <a:srgbClr val="FF0000"/>
                </a:solidFill>
                <a:effectLst>
                  <a:outerShdw blurRad="38100" dist="38100" dir="2700000" algn="tl">
                    <a:srgbClr val="000000">
                      <a:alpha val="43137"/>
                    </a:srgbClr>
                  </a:outerShdw>
                </a:effectLst>
              </a:rPr>
              <a:t>Pallid</a:t>
            </a:r>
          </a:p>
          <a:p>
            <a:pPr algn="ctr"/>
            <a:r>
              <a:rPr lang="en-US" sz="1080" b="1" dirty="0">
                <a:solidFill>
                  <a:srgbClr val="FF0000"/>
                </a:solidFill>
                <a:effectLst>
                  <a:outerShdw blurRad="38100" dist="38100" dir="2700000" algn="tl">
                    <a:srgbClr val="000000">
                      <a:alpha val="43137"/>
                    </a:srgbClr>
                  </a:outerShdw>
                </a:effectLst>
              </a:rPr>
              <a:t>Sturgeon</a:t>
            </a:r>
          </a:p>
        </p:txBody>
      </p:sp>
      <p:pic>
        <p:nvPicPr>
          <p:cNvPr id="47" name="Picture 46">
            <a:extLst>
              <a:ext uri="{FF2B5EF4-FFF2-40B4-BE49-F238E27FC236}">
                <a16:creationId xmlns:a16="http://schemas.microsoft.com/office/drawing/2014/main" id="{8A22695E-EF08-3940-B62F-4A28E33332F5}"/>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39243" y="2639759"/>
            <a:ext cx="951708" cy="951708"/>
          </a:xfrm>
          <a:prstGeom prst="rect">
            <a:avLst/>
          </a:prstGeom>
        </p:spPr>
      </p:pic>
      <p:sp>
        <p:nvSpPr>
          <p:cNvPr id="48" name="TextBox 47">
            <a:extLst>
              <a:ext uri="{FF2B5EF4-FFF2-40B4-BE49-F238E27FC236}">
                <a16:creationId xmlns:a16="http://schemas.microsoft.com/office/drawing/2014/main" id="{694A9088-BE0C-A240-AAE4-C3E2DF9D8C2F}"/>
              </a:ext>
            </a:extLst>
          </p:cNvPr>
          <p:cNvSpPr txBox="1"/>
          <p:nvPr/>
        </p:nvSpPr>
        <p:spPr>
          <a:xfrm>
            <a:off x="763691" y="3031989"/>
            <a:ext cx="902811" cy="424732"/>
          </a:xfrm>
          <a:prstGeom prst="rect">
            <a:avLst/>
          </a:prstGeom>
          <a:noFill/>
        </p:spPr>
        <p:txBody>
          <a:bodyPr wrap="none" rtlCol="0">
            <a:spAutoFit/>
          </a:bodyPr>
          <a:lstStyle/>
          <a:p>
            <a:pPr algn="ctr"/>
            <a:r>
              <a:rPr lang="en-US" sz="1080" b="1" dirty="0">
                <a:solidFill>
                  <a:srgbClr val="FF0000"/>
                </a:solidFill>
                <a:effectLst>
                  <a:outerShdw blurRad="38100" dist="38100" dir="2700000" algn="tl">
                    <a:srgbClr val="000000">
                      <a:alpha val="43137"/>
                    </a:srgbClr>
                  </a:outerShdw>
                </a:effectLst>
              </a:rPr>
              <a:t>Live</a:t>
            </a:r>
          </a:p>
          <a:p>
            <a:pPr algn="ctr"/>
            <a:r>
              <a:rPr lang="en-US" sz="1080" b="1" dirty="0">
                <a:solidFill>
                  <a:srgbClr val="FF0000"/>
                </a:solidFill>
                <a:effectLst>
                  <a:outerShdw blurRad="38100" dist="38100" dir="2700000" algn="tl">
                    <a:srgbClr val="000000">
                      <a:alpha val="43137"/>
                    </a:srgbClr>
                  </a:outerShdw>
                </a:effectLst>
              </a:rPr>
              <a:t>Monitoring</a:t>
            </a:r>
          </a:p>
        </p:txBody>
      </p:sp>
    </p:spTree>
    <p:extLst>
      <p:ext uri="{BB962C8B-B14F-4D97-AF65-F5344CB8AC3E}">
        <p14:creationId xmlns:p14="http://schemas.microsoft.com/office/powerpoint/2010/main" val="20056472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endParaRPr lang="en-US" dirty="0">
              <a:solidFill>
                <a:srgbClr val="000000"/>
              </a:solidFill>
            </a:endParaRPr>
          </a:p>
        </p:txBody>
      </p:sp>
      <p:sp>
        <p:nvSpPr>
          <p:cNvPr id="6" name="Title 5">
            <a:extLst>
              <a:ext uri="{FF2B5EF4-FFF2-40B4-BE49-F238E27FC236}">
                <a16:creationId xmlns:a16="http://schemas.microsoft.com/office/drawing/2014/main" id="{921B3C3D-A9EA-4241-983F-E62A7FABB238}"/>
              </a:ext>
            </a:extLst>
          </p:cNvPr>
          <p:cNvSpPr>
            <a:spLocks noGrp="1"/>
          </p:cNvSpPr>
          <p:nvPr>
            <p:ph type="title"/>
          </p:nvPr>
        </p:nvSpPr>
        <p:spPr/>
        <p:txBody>
          <a:bodyPr/>
          <a:lstStyle/>
          <a:p>
            <a:pPr algn="ctr"/>
            <a:r>
              <a:rPr lang="en-US" sz="4000" dirty="0"/>
              <a:t>QUESTIONS?</a:t>
            </a:r>
          </a:p>
        </p:txBody>
      </p:sp>
      <p:pic>
        <p:nvPicPr>
          <p:cNvPr id="4" name="Picture Placeholder 8">
            <a:extLst>
              <a:ext uri="{FF2B5EF4-FFF2-40B4-BE49-F238E27FC236}">
                <a16:creationId xmlns:a16="http://schemas.microsoft.com/office/drawing/2014/main" id="{59CB70EB-8F72-42DD-89FE-0925425D6A1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064775" y="1285923"/>
            <a:ext cx="5132438" cy="4647785"/>
          </a:xfrm>
          <a:prstGeom prst="rect">
            <a:avLst/>
          </a:prstGeom>
        </p:spPr>
      </p:pic>
    </p:spTree>
    <p:extLst>
      <p:ext uri="{BB962C8B-B14F-4D97-AF65-F5344CB8AC3E}">
        <p14:creationId xmlns:p14="http://schemas.microsoft.com/office/powerpoint/2010/main" val="2165727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46" name="Group 10"/>
          <p:cNvGraphicFramePr>
            <a:graphicFrameLocks noGrp="1"/>
          </p:cNvGraphicFramePr>
          <p:nvPr/>
        </p:nvGraphicFramePr>
        <p:xfrm>
          <a:off x="4572000" y="4657488"/>
          <a:ext cx="1371600" cy="1658399"/>
        </p:xfrm>
        <a:graphic>
          <a:graphicData uri="http://schemas.openxmlformats.org/drawingml/2006/table">
            <a:tbl>
              <a:tblPr/>
              <a:tblGrid>
                <a:gridCol w="1371600">
                  <a:extLst>
                    <a:ext uri="{9D8B030D-6E8A-4147-A177-3AD203B41FA5}">
                      <a16:colId xmlns:a16="http://schemas.microsoft.com/office/drawing/2014/main" val="20000"/>
                    </a:ext>
                  </a:extLst>
                </a:gridCol>
              </a:tblGrid>
              <a:tr h="424007">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dirty="0">
                          <a:ln>
                            <a:noFill/>
                          </a:ln>
                          <a:solidFill>
                            <a:schemeClr val="tx1"/>
                          </a:solidFill>
                          <a:effectLst/>
                          <a:latin typeface="Arial Narrow" panose="020B0606020202030204" pitchFamily="34" charset="0"/>
                        </a:rPr>
                        <a:t>D</a:t>
                      </a:r>
                      <a:r>
                        <a:rPr kumimoji="0" lang="en-US" sz="900" b="1" i="0" u="none" strike="noStrike" cap="none" normalizeH="0" baseline="0" dirty="0">
                          <a:ln>
                            <a:noFill/>
                          </a:ln>
                          <a:solidFill>
                            <a:schemeClr val="tx1"/>
                          </a:solidFill>
                          <a:effectLst/>
                          <a:latin typeface="Arial Narrow" panose="020B0606020202030204" pitchFamily="34" charset="0"/>
                        </a:rPr>
                        <a:t>r. Christine Altendorf, P.E.</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Narrow" pitchFamily="34" charset="0"/>
                        </a:rPr>
                        <a:t>Chief</a:t>
                      </a:r>
                      <a:r>
                        <a:rPr kumimoji="0" lang="en-US" sz="800" b="0" i="1" u="none" strike="noStrike" cap="none" normalizeH="0" baseline="0" dirty="0">
                          <a:ln>
                            <a:noFill/>
                          </a:ln>
                          <a:solidFill>
                            <a:schemeClr val="tx1"/>
                          </a:solidFill>
                          <a:effectLst/>
                          <a:latin typeface="Arial Narrow" pitchFamily="34" charset="0"/>
                        </a:rPr>
                        <a:t>  ( 3H92 )  761-8826</a:t>
                      </a:r>
                      <a:endParaRPr kumimoji="0" lang="en-US" sz="800" b="0" i="1" u="none" strike="noStrike" cap="none" normalizeH="0" baseline="0" dirty="0">
                        <a:ln>
                          <a:noFill/>
                        </a:ln>
                        <a:solidFill>
                          <a:schemeClr val="bg1"/>
                        </a:solidFill>
                        <a:effectLst/>
                        <a:latin typeface="Arial Narrow" pitchFamily="34" charset="0"/>
                      </a:endParaRPr>
                    </a:p>
                  </a:txBody>
                  <a:tcPr marL="45712" marR="4571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98286">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tx1"/>
                          </a:solidFill>
                          <a:effectLst/>
                          <a:latin typeface="Arial" charset="0"/>
                        </a:rPr>
                        <a:t>Engineering and</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tx1"/>
                          </a:solidFill>
                          <a:effectLst/>
                          <a:latin typeface="Arial" charset="0"/>
                        </a:rPr>
                        <a:t>Construction  Division </a:t>
                      </a:r>
                      <a:endParaRPr kumimoji="0" lang="en-US" sz="900" b="0" i="0" u="none" strike="noStrike" cap="none" normalizeH="0" baseline="0" dirty="0">
                        <a:ln>
                          <a:noFill/>
                        </a:ln>
                        <a:solidFill>
                          <a:schemeClr val="tx1"/>
                        </a:solidFill>
                        <a:effectLst/>
                        <a:latin typeface="Arial Narrow" pitchFamily="34" charset="0"/>
                      </a:endParaRP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a:ln>
                            <a:noFill/>
                          </a:ln>
                          <a:solidFill>
                            <a:schemeClr val="tx1"/>
                          </a:solidFill>
                          <a:effectLst/>
                          <a:latin typeface="Arial Narrow" pitchFamily="34" charset="0"/>
                        </a:rPr>
                        <a:t>(CECW-EC )</a:t>
                      </a:r>
                    </a:p>
                  </a:txBody>
                  <a:tcPr marL="45712" marR="4571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362385">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bg1"/>
                          </a:solidFill>
                          <a:effectLst/>
                          <a:latin typeface="Arial" charset="0"/>
                        </a:rPr>
                        <a:t>South  Atlantic Div. </a:t>
                      </a:r>
                      <a:r>
                        <a:rPr kumimoji="0" lang="en-US" sz="900" b="1" i="0" u="none" strike="noStrike" cap="none" normalizeH="0" baseline="0" dirty="0" err="1">
                          <a:ln>
                            <a:noFill/>
                          </a:ln>
                          <a:solidFill>
                            <a:schemeClr val="bg1"/>
                          </a:solidFill>
                          <a:effectLst/>
                          <a:latin typeface="Arial" charset="0"/>
                        </a:rPr>
                        <a:t>RIT</a:t>
                      </a:r>
                      <a:endParaRPr kumimoji="0" lang="en-US" sz="900" b="1" i="0" u="none" strike="noStrike" cap="none" normalizeH="0" baseline="0" dirty="0">
                        <a:ln>
                          <a:noFill/>
                        </a:ln>
                        <a:solidFill>
                          <a:schemeClr val="bg1"/>
                        </a:solidFill>
                        <a:effectLst/>
                        <a:latin typeface="Arial" charset="0"/>
                      </a:endParaRP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a:ln>
                            <a:noFill/>
                          </a:ln>
                          <a:solidFill>
                            <a:schemeClr val="bg1"/>
                          </a:solidFill>
                          <a:effectLst/>
                          <a:latin typeface="Arial Narrow" pitchFamily="34" charset="0"/>
                        </a:rPr>
                        <a:t>(CECW-SAD)</a:t>
                      </a:r>
                    </a:p>
                  </a:txBody>
                  <a:tcPr marL="45712" marR="4571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2"/>
                  </a:ext>
                </a:extLst>
              </a:tr>
              <a:tr h="362385">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1" i="0" u="none" strike="noStrike" cap="none" normalizeH="0" baseline="0" dirty="0">
                          <a:ln>
                            <a:noFill/>
                          </a:ln>
                          <a:solidFill>
                            <a:schemeClr val="bg1"/>
                          </a:solidFill>
                          <a:effectLst/>
                          <a:latin typeface="Arial" charset="0"/>
                        </a:rPr>
                        <a:t>South Pacific Div. RIT</a:t>
                      </a:r>
                      <a:endParaRPr kumimoji="0" lang="en-US" sz="900" b="0" i="0" u="none" strike="noStrike" cap="none" normalizeH="0" baseline="0" dirty="0">
                        <a:ln>
                          <a:noFill/>
                        </a:ln>
                        <a:solidFill>
                          <a:schemeClr val="bg1"/>
                        </a:solidFill>
                        <a:effectLst/>
                        <a:latin typeface="Arial Narrow" pitchFamily="34" charset="0"/>
                      </a:endParaRP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cap="none" normalizeH="0" baseline="0" dirty="0">
                          <a:ln>
                            <a:noFill/>
                          </a:ln>
                          <a:solidFill>
                            <a:schemeClr val="bg1"/>
                          </a:solidFill>
                          <a:effectLst/>
                          <a:latin typeface="Arial Narrow" pitchFamily="34" charset="0"/>
                        </a:rPr>
                        <a:t>(CECW-SPD)</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3"/>
                  </a:ext>
                </a:extLst>
              </a:tr>
            </a:tbl>
          </a:graphicData>
        </a:graphic>
      </p:graphicFrame>
      <p:graphicFrame>
        <p:nvGraphicFramePr>
          <p:cNvPr id="219159" name="Group 23"/>
          <p:cNvGraphicFramePr>
            <a:graphicFrameLocks noGrp="1"/>
          </p:cNvGraphicFramePr>
          <p:nvPr>
            <p:extLst>
              <p:ext uri="{D42A27DB-BD31-4B8C-83A1-F6EECF244321}">
                <p14:modId xmlns:p14="http://schemas.microsoft.com/office/powerpoint/2010/main" val="3566302565"/>
              </p:ext>
            </p:extLst>
          </p:nvPr>
        </p:nvGraphicFramePr>
        <p:xfrm>
          <a:off x="3124200" y="4604132"/>
          <a:ext cx="1371600" cy="1930450"/>
        </p:xfrm>
        <a:graphic>
          <a:graphicData uri="http://schemas.openxmlformats.org/drawingml/2006/table">
            <a:tbl>
              <a:tblPr/>
              <a:tblGrid>
                <a:gridCol w="1371600">
                  <a:extLst>
                    <a:ext uri="{9D8B030D-6E8A-4147-A177-3AD203B41FA5}">
                      <a16:colId xmlns:a16="http://schemas.microsoft.com/office/drawing/2014/main" val="20000"/>
                    </a:ext>
                  </a:extLst>
                </a:gridCol>
              </a:tblGrid>
              <a:tr h="421738">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dirty="0">
                          <a:ln>
                            <a:noFill/>
                          </a:ln>
                          <a:solidFill>
                            <a:schemeClr val="tx1"/>
                          </a:solidFill>
                          <a:effectLst/>
                          <a:latin typeface="Arial Narrow" panose="020B0606020202030204" pitchFamily="34" charset="0"/>
                        </a:rPr>
                        <a:t>Mr. Stephen Hill</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mj-lt"/>
                        </a:rPr>
                        <a:t>Chief  (3H53)  761-4714</a:t>
                      </a:r>
                    </a:p>
                  </a:txBody>
                  <a:tcPr marL="45712" marR="4571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90689">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tx1"/>
                          </a:solidFill>
                          <a:effectLst/>
                          <a:latin typeface="Arial" charset="0"/>
                        </a:rPr>
                        <a:t>Office of Homeland  Security</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a:ln>
                            <a:noFill/>
                          </a:ln>
                          <a:solidFill>
                            <a:schemeClr val="tx1"/>
                          </a:solidFill>
                          <a:effectLst/>
                          <a:latin typeface="Arial Narrow" pitchFamily="34" charset="0"/>
                        </a:rPr>
                        <a:t>( CECW-HS )</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90689">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Director of Contingency Operations</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490689">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1" i="0" u="none" strike="noStrike" cap="none" normalizeH="0" baseline="0" dirty="0">
                          <a:ln>
                            <a:noFill/>
                          </a:ln>
                          <a:solidFill>
                            <a:schemeClr val="bg1"/>
                          </a:solidFill>
                          <a:effectLst/>
                          <a:latin typeface="Arial" charset="0"/>
                        </a:rPr>
                        <a:t>Northwestern  Div. &amp; Pacific Ocean Div. RIT</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cap="none" normalizeH="0" baseline="0" dirty="0">
                          <a:ln>
                            <a:noFill/>
                          </a:ln>
                          <a:solidFill>
                            <a:schemeClr val="bg1"/>
                          </a:solidFill>
                          <a:effectLst/>
                          <a:latin typeface="Arial" charset="0"/>
                        </a:rPr>
                        <a:t> </a:t>
                      </a:r>
                      <a:r>
                        <a:rPr kumimoji="0" lang="en-US" sz="900" b="0" i="0" u="none" strike="noStrike" cap="none" normalizeH="0" baseline="0" dirty="0">
                          <a:ln>
                            <a:noFill/>
                          </a:ln>
                          <a:solidFill>
                            <a:schemeClr val="bg1"/>
                          </a:solidFill>
                          <a:effectLst/>
                          <a:latin typeface="Arial Narrow" pitchFamily="34" charset="0"/>
                        </a:rPr>
                        <a:t>(CECW-NWD/POD)</a:t>
                      </a:r>
                      <a:endParaRPr kumimoji="0" lang="en-US" sz="900" b="0" i="0" u="none" strike="noStrike" cap="none" normalizeH="0" baseline="0" dirty="0">
                        <a:ln>
                          <a:noFill/>
                        </a:ln>
                        <a:solidFill>
                          <a:schemeClr val="tx1"/>
                        </a:solidFill>
                        <a:effectLst/>
                        <a:latin typeface="Arial Narrow" pitchFamily="34" charset="0"/>
                      </a:endParaRP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3"/>
                  </a:ext>
                </a:extLst>
              </a:tr>
            </a:tbl>
          </a:graphicData>
        </a:graphic>
      </p:graphicFrame>
      <p:graphicFrame>
        <p:nvGraphicFramePr>
          <p:cNvPr id="219172" name="Group 36"/>
          <p:cNvGraphicFramePr>
            <a:graphicFrameLocks noGrp="1"/>
          </p:cNvGraphicFramePr>
          <p:nvPr/>
        </p:nvGraphicFramePr>
        <p:xfrm>
          <a:off x="1684178" y="4663272"/>
          <a:ext cx="1334317" cy="1740668"/>
        </p:xfrm>
        <a:graphic>
          <a:graphicData uri="http://schemas.openxmlformats.org/drawingml/2006/table">
            <a:tbl>
              <a:tblPr/>
              <a:tblGrid>
                <a:gridCol w="1334317">
                  <a:extLst>
                    <a:ext uri="{9D8B030D-6E8A-4147-A177-3AD203B41FA5}">
                      <a16:colId xmlns:a16="http://schemas.microsoft.com/office/drawing/2014/main" val="20000"/>
                    </a:ext>
                  </a:extLst>
                </a:gridCol>
              </a:tblGrid>
              <a:tr h="357876">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dirty="0">
                          <a:ln>
                            <a:noFill/>
                          </a:ln>
                          <a:solidFill>
                            <a:schemeClr val="tx1"/>
                          </a:solidFill>
                          <a:effectLst/>
                          <a:latin typeface="Arial Narrow" panose="020B0606020202030204" pitchFamily="34" charset="0"/>
                        </a:rPr>
                        <a:t>Mr. Eric Bush</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Narrow" pitchFamily="34" charset="0"/>
                        </a:rPr>
                        <a:t>Acting Chief  ( 3G92 )  761-0115</a:t>
                      </a:r>
                    </a:p>
                  </a:txBody>
                  <a:tcPr marL="0" marR="0" marT="43243" marB="432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06453">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tx1"/>
                          </a:solidFill>
                          <a:effectLst/>
                          <a:latin typeface="Arial" charset="0"/>
                        </a:rPr>
                        <a:t>Planning  and  Policy Division</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a:ln>
                            <a:noFill/>
                          </a:ln>
                          <a:solidFill>
                            <a:schemeClr val="tx1"/>
                          </a:solidFill>
                          <a:effectLst/>
                          <a:latin typeface="Arial Narrow" pitchFamily="34" charset="0"/>
                        </a:rPr>
                        <a:t>(CECW-P)</a:t>
                      </a:r>
                    </a:p>
                  </a:txBody>
                  <a:tcPr marL="0" marR="0" marT="43243" marB="432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506453">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bg1"/>
                          </a:solidFill>
                          <a:effectLst/>
                          <a:latin typeface="Arial" charset="0"/>
                        </a:rPr>
                        <a:t>Mississippi  Valley Div. RIT</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a:ln>
                            <a:noFill/>
                          </a:ln>
                          <a:solidFill>
                            <a:schemeClr val="bg1"/>
                          </a:solidFill>
                          <a:effectLst/>
                          <a:latin typeface="Arial Narrow" pitchFamily="34" charset="0"/>
                        </a:rPr>
                        <a:t>( CECW-MVD )</a:t>
                      </a:r>
                    </a:p>
                  </a:txBody>
                  <a:tcPr marL="0" marR="0" marT="43243" marB="432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2"/>
                  </a:ext>
                </a:extLst>
              </a:tr>
              <a:tr h="366956">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1" i="0" u="none" strike="noStrike" cap="none" normalizeH="0" baseline="0" dirty="0">
                          <a:ln>
                            <a:noFill/>
                          </a:ln>
                          <a:solidFill>
                            <a:schemeClr val="bg1"/>
                          </a:solidFill>
                          <a:effectLst/>
                          <a:latin typeface="Arial" charset="0"/>
                        </a:rPr>
                        <a:t>Southwestern Div. RIT </a:t>
                      </a:r>
                      <a:endParaRPr kumimoji="0" lang="en-US" sz="900" b="0" i="0" u="none" strike="noStrike" cap="none" normalizeH="0" baseline="0" dirty="0">
                        <a:ln>
                          <a:noFill/>
                        </a:ln>
                        <a:solidFill>
                          <a:schemeClr val="bg1"/>
                        </a:solidFill>
                        <a:effectLst/>
                        <a:latin typeface="Arial Narrow" pitchFamily="34" charset="0"/>
                      </a:endParaRP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cap="none" normalizeH="0" baseline="0" dirty="0">
                          <a:ln>
                            <a:noFill/>
                          </a:ln>
                          <a:solidFill>
                            <a:schemeClr val="bg1"/>
                          </a:solidFill>
                          <a:effectLst/>
                          <a:latin typeface="Arial Narrow" pitchFamily="34" charset="0"/>
                        </a:rPr>
                        <a:t> (CECW-SWD)</a:t>
                      </a:r>
                    </a:p>
                  </a:txBody>
                  <a:tcPr marL="0" marR="0" marT="43243" marB="432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3"/>
                  </a:ext>
                </a:extLst>
              </a:tr>
            </a:tbl>
          </a:graphicData>
        </a:graphic>
      </p:graphicFrame>
      <p:graphicFrame>
        <p:nvGraphicFramePr>
          <p:cNvPr id="219189" name="Group 53"/>
          <p:cNvGraphicFramePr>
            <a:graphicFrameLocks noGrp="1"/>
          </p:cNvGraphicFramePr>
          <p:nvPr/>
        </p:nvGraphicFramePr>
        <p:xfrm>
          <a:off x="127547" y="4668823"/>
          <a:ext cx="1447799" cy="1737296"/>
        </p:xfrm>
        <a:graphic>
          <a:graphicData uri="http://schemas.openxmlformats.org/drawingml/2006/table">
            <a:tbl>
              <a:tblPr/>
              <a:tblGrid>
                <a:gridCol w="1447799">
                  <a:extLst>
                    <a:ext uri="{9D8B030D-6E8A-4147-A177-3AD203B41FA5}">
                      <a16:colId xmlns:a16="http://schemas.microsoft.com/office/drawing/2014/main" val="20000"/>
                    </a:ext>
                  </a:extLst>
                </a:gridCol>
              </a:tblGrid>
              <a:tr h="315689">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dirty="0">
                          <a:ln>
                            <a:noFill/>
                          </a:ln>
                          <a:solidFill>
                            <a:schemeClr val="tx1"/>
                          </a:solidFill>
                          <a:effectLst/>
                          <a:latin typeface="Arial Narrow" panose="020B0606020202030204" pitchFamily="34" charset="0"/>
                        </a:rPr>
                        <a:t>Mr. Thomas Smith, P.E.</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Narrow" pitchFamily="34" charset="0"/>
                        </a:rPr>
                        <a:t>Chief  ( 3E92 )  761-1983</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15689">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tx1"/>
                          </a:solidFill>
                          <a:effectLst/>
                          <a:latin typeface="Arial" charset="0"/>
                        </a:rPr>
                        <a:t>Operations  and</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tx1"/>
                          </a:solidFill>
                          <a:effectLst/>
                          <a:latin typeface="Arial" pitchFamily="34" charset="0"/>
                          <a:cs typeface="Arial" pitchFamily="34" charset="0"/>
                        </a:rPr>
                        <a:t>Regulatory  Division</a:t>
                      </a:r>
                      <a:r>
                        <a:rPr kumimoji="0" lang="en-US" sz="900" b="0" i="0" u="none" strike="noStrike" cap="none" normalizeH="0" baseline="0" dirty="0">
                          <a:ln>
                            <a:noFill/>
                          </a:ln>
                          <a:solidFill>
                            <a:schemeClr val="tx1"/>
                          </a:solidFill>
                          <a:effectLst/>
                          <a:latin typeface="Arial" pitchFamily="34" charset="0"/>
                          <a:cs typeface="Arial" pitchFamily="34" charset="0"/>
                        </a:rPr>
                        <a:t> </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a:ln>
                            <a:noFill/>
                          </a:ln>
                          <a:solidFill>
                            <a:schemeClr val="tx1"/>
                          </a:solidFill>
                          <a:effectLst/>
                          <a:latin typeface="Arial Narrow" pitchFamily="34" charset="0"/>
                        </a:rPr>
                        <a:t>(CECW-CO)</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315689">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bg1"/>
                          </a:solidFill>
                          <a:effectLst/>
                          <a:latin typeface="Arial" charset="0"/>
                        </a:rPr>
                        <a:t>Great  Lakes  and Ohio</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bg1"/>
                          </a:solidFill>
                          <a:effectLst/>
                          <a:latin typeface="Arial" charset="0"/>
                        </a:rPr>
                        <a:t>River  Div. RIT </a:t>
                      </a:r>
                      <a:r>
                        <a:rPr kumimoji="0" lang="en-US" sz="900" b="0" i="0" u="none" strike="noStrike" cap="none" normalizeH="0" baseline="0" dirty="0">
                          <a:ln>
                            <a:noFill/>
                          </a:ln>
                          <a:solidFill>
                            <a:schemeClr val="bg1"/>
                          </a:solidFill>
                          <a:effectLst/>
                          <a:latin typeface="Arial Narrow" pitchFamily="34" charset="0"/>
                        </a:rPr>
                        <a:t>( CECW-LRD )</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2"/>
                  </a:ext>
                </a:extLst>
              </a:tr>
              <a:tr h="315689">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bg1"/>
                          </a:solidFill>
                          <a:effectLst/>
                          <a:latin typeface="Arial" charset="0"/>
                        </a:rPr>
                        <a:t>North  Atlantic Div. RIT</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bg1"/>
                          </a:solidFill>
                          <a:effectLst/>
                          <a:latin typeface="Arial" charset="0"/>
                        </a:rPr>
                        <a:t> </a:t>
                      </a:r>
                      <a:r>
                        <a:rPr kumimoji="0" lang="en-US" sz="900" b="0" i="0" u="none" strike="noStrike" cap="none" normalizeH="0" baseline="0" dirty="0">
                          <a:ln>
                            <a:noFill/>
                          </a:ln>
                          <a:solidFill>
                            <a:schemeClr val="bg1"/>
                          </a:solidFill>
                          <a:effectLst/>
                          <a:latin typeface="Arial Narrow" pitchFamily="34" charset="0"/>
                        </a:rPr>
                        <a:t>(CECW-NAD)</a:t>
                      </a:r>
                      <a:endParaRPr kumimoji="0" lang="en-US" sz="900" b="0" i="0" u="none" strike="noStrike" cap="none" normalizeH="0" baseline="0" dirty="0">
                        <a:ln>
                          <a:noFill/>
                        </a:ln>
                        <a:solidFill>
                          <a:schemeClr val="tx1"/>
                        </a:solidFill>
                        <a:effectLst/>
                        <a:latin typeface="Arial Narrow" pitchFamily="34" charset="0"/>
                      </a:endParaRP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3"/>
                  </a:ext>
                </a:extLst>
              </a:tr>
            </a:tbl>
          </a:graphicData>
        </a:graphic>
      </p:graphicFrame>
      <p:graphicFrame>
        <p:nvGraphicFramePr>
          <p:cNvPr id="219202" name="Group 66"/>
          <p:cNvGraphicFramePr>
            <a:graphicFrameLocks noGrp="1"/>
          </p:cNvGraphicFramePr>
          <p:nvPr/>
        </p:nvGraphicFramePr>
        <p:xfrm>
          <a:off x="6059646" y="4652937"/>
          <a:ext cx="1398588" cy="1162335"/>
        </p:xfrm>
        <a:graphic>
          <a:graphicData uri="http://schemas.openxmlformats.org/drawingml/2006/table">
            <a:tbl>
              <a:tblPr/>
              <a:tblGrid>
                <a:gridCol w="1398588">
                  <a:extLst>
                    <a:ext uri="{9D8B030D-6E8A-4147-A177-3AD203B41FA5}">
                      <a16:colId xmlns:a16="http://schemas.microsoft.com/office/drawing/2014/main" val="20000"/>
                    </a:ext>
                  </a:extLst>
                </a:gridCol>
              </a:tblGrid>
              <a:tr h="387445">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dirty="0">
                          <a:ln>
                            <a:noFill/>
                          </a:ln>
                          <a:solidFill>
                            <a:schemeClr val="tx1"/>
                          </a:solidFill>
                          <a:effectLst/>
                          <a:latin typeface="Arial Narrow" panose="020B0606020202030204" pitchFamily="34" charset="0"/>
                        </a:rPr>
                        <a:t>Ms. Stacey Brown</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Narrow" pitchFamily="34" charset="0"/>
                        </a:rPr>
                        <a:t>Chief  ( 3I92 )  761-4100</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87445">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tx1"/>
                          </a:solidFill>
                          <a:effectLst/>
                          <a:latin typeface="Arial" charset="0"/>
                        </a:rPr>
                        <a:t>Programs Integration Division </a:t>
                      </a:r>
                      <a:r>
                        <a:rPr kumimoji="0" lang="en-US" sz="900" b="0" i="0" u="none" strike="noStrike" cap="none" normalizeH="0" baseline="0" dirty="0">
                          <a:ln>
                            <a:noFill/>
                          </a:ln>
                          <a:solidFill>
                            <a:schemeClr val="tx1"/>
                          </a:solidFill>
                          <a:effectLst/>
                          <a:latin typeface="Arial Narrow" pitchFamily="34" charset="0"/>
                        </a:rPr>
                        <a:t>(CECW-I )</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387445">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tx1"/>
                          </a:solidFill>
                          <a:effectLst/>
                          <a:latin typeface="Arial Narrow" pitchFamily="34" charset="0"/>
                        </a:rPr>
                        <a:t>Program &amp; Project Management </a:t>
                      </a:r>
                      <a:r>
                        <a:rPr kumimoji="0" lang="en-US" sz="900" b="1" i="0" u="none" strike="noStrike" cap="none" normalizeH="0" baseline="0" dirty="0" err="1">
                          <a:ln>
                            <a:noFill/>
                          </a:ln>
                          <a:solidFill>
                            <a:schemeClr val="tx1"/>
                          </a:solidFill>
                          <a:effectLst/>
                          <a:latin typeface="Arial Narrow" pitchFamily="34" charset="0"/>
                        </a:rPr>
                        <a:t>CoP</a:t>
                      </a:r>
                      <a:endParaRPr kumimoji="0" lang="en-US" sz="900" b="1" i="0" u="none" strike="noStrike" cap="none" normalizeH="0" baseline="0" dirty="0">
                        <a:ln>
                          <a:noFill/>
                        </a:ln>
                        <a:solidFill>
                          <a:schemeClr val="tx1"/>
                        </a:solidFill>
                        <a:effectLst/>
                        <a:latin typeface="Arial Narrow" pitchFamily="34" charset="0"/>
                      </a:endParaRP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graphicFrame>
        <p:nvGraphicFramePr>
          <p:cNvPr id="219263" name="Group 127"/>
          <p:cNvGraphicFramePr>
            <a:graphicFrameLocks noGrp="1"/>
          </p:cNvGraphicFramePr>
          <p:nvPr/>
        </p:nvGraphicFramePr>
        <p:xfrm>
          <a:off x="1173246" y="2204582"/>
          <a:ext cx="3302000" cy="594328"/>
        </p:xfrm>
        <a:graphic>
          <a:graphicData uri="http://schemas.openxmlformats.org/drawingml/2006/table">
            <a:tbl>
              <a:tblPr/>
              <a:tblGrid>
                <a:gridCol w="3302000">
                  <a:extLst>
                    <a:ext uri="{9D8B030D-6E8A-4147-A177-3AD203B41FA5}">
                      <a16:colId xmlns:a16="http://schemas.microsoft.com/office/drawing/2014/main" val="20000"/>
                    </a:ext>
                  </a:extLst>
                </a:gridCol>
              </a:tblGrid>
              <a:tr h="0">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bg1"/>
                          </a:solidFill>
                          <a:effectLst/>
                          <a:latin typeface="Arial Narrow" pitchFamily="34" charset="0"/>
                        </a:rPr>
                        <a:t>Deputy  Commanding  General,  Civil  and  Emergency  Operations</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0"/>
                  </a:ext>
                </a:extLst>
              </a:tr>
              <a:tr h="0">
                <a:tc>
                  <a:txBody>
                    <a:bodyPr/>
                    <a:lstStyle/>
                    <a:p>
                      <a:pPr marL="0" marR="0" lvl="0" indent="0" algn="ctr" defTabSz="966788" rtl="0" eaLnBrk="1" fontAlgn="base" latinLnBrk="0" hangingPunct="1">
                        <a:lnSpc>
                          <a:spcPct val="100000"/>
                        </a:lnSpc>
                        <a:spcBef>
                          <a:spcPct val="25000"/>
                        </a:spcBef>
                        <a:spcAft>
                          <a:spcPct val="0"/>
                        </a:spcAft>
                        <a:buClrTx/>
                        <a:buSzTx/>
                        <a:buFont typeface="Wingdings" pitchFamily="2" charset="2"/>
                        <a:buNone/>
                        <a:tabLst/>
                      </a:pPr>
                      <a:r>
                        <a:rPr kumimoji="0" lang="en-US" sz="1000" b="1" i="0" u="none" strike="noStrike" cap="none" normalizeH="0" baseline="0" dirty="0">
                          <a:ln>
                            <a:noFill/>
                          </a:ln>
                          <a:solidFill>
                            <a:schemeClr val="tx1"/>
                          </a:solidFill>
                          <a:effectLst/>
                          <a:latin typeface="Arial" charset="0"/>
                        </a:rPr>
                        <a:t>MG William Graham</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Narrow" pitchFamily="34" charset="0"/>
                        </a:rPr>
                        <a:t>( 3L94 )  761-0099    ( CECW-ZA )</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219292" name="Group 156"/>
          <p:cNvGraphicFramePr>
            <a:graphicFrameLocks noGrp="1"/>
          </p:cNvGraphicFramePr>
          <p:nvPr/>
        </p:nvGraphicFramePr>
        <p:xfrm>
          <a:off x="7584269" y="4659298"/>
          <a:ext cx="1457325" cy="782137"/>
        </p:xfrm>
        <a:graphic>
          <a:graphicData uri="http://schemas.openxmlformats.org/drawingml/2006/table">
            <a:tbl>
              <a:tblPr/>
              <a:tblGrid>
                <a:gridCol w="1457325">
                  <a:extLst>
                    <a:ext uri="{9D8B030D-6E8A-4147-A177-3AD203B41FA5}">
                      <a16:colId xmlns:a16="http://schemas.microsoft.com/office/drawing/2014/main" val="20000"/>
                    </a:ext>
                  </a:extLst>
                </a:gridCol>
              </a:tblGrid>
              <a:tr h="369902">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1050" b="1" i="0" u="none" strike="noStrike" kern="1200" cap="none" normalizeH="0" baseline="0" dirty="0">
                          <a:ln>
                            <a:noFill/>
                          </a:ln>
                          <a:solidFill>
                            <a:schemeClr val="tx1"/>
                          </a:solidFill>
                          <a:effectLst/>
                          <a:latin typeface="Arial Narrow" panose="020B0606020202030204" pitchFamily="34" charset="0"/>
                          <a:ea typeface="+mn-ea"/>
                          <a:cs typeface="+mn-cs"/>
                        </a:rPr>
                        <a:t>Dr. Joe Manous, P.E.</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a:ln>
                            <a:noFill/>
                          </a:ln>
                          <a:solidFill>
                            <a:schemeClr val="tx1"/>
                          </a:solidFill>
                          <a:effectLst/>
                          <a:latin typeface="Arial Narrow" pitchFamily="34" charset="0"/>
                        </a:rPr>
                        <a:t>Director (703) 428-7074</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93533">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kern="1200" cap="none" normalizeH="0" baseline="0" dirty="0">
                          <a:ln>
                            <a:noFill/>
                          </a:ln>
                          <a:solidFill>
                            <a:schemeClr val="tx1"/>
                          </a:solidFill>
                          <a:effectLst/>
                          <a:latin typeface="Arial" charset="0"/>
                          <a:ea typeface="+mn-ea"/>
                          <a:cs typeface="+mn-cs"/>
                        </a:rPr>
                        <a:t>Institute for Water Resources </a:t>
                      </a:r>
                      <a:r>
                        <a:rPr kumimoji="0" lang="en-US" sz="900" b="0" i="0" u="none" strike="noStrike" kern="1200" cap="none" normalizeH="0" baseline="0" dirty="0">
                          <a:ln>
                            <a:noFill/>
                          </a:ln>
                          <a:solidFill>
                            <a:schemeClr val="tx1"/>
                          </a:solidFill>
                          <a:effectLst/>
                          <a:latin typeface="Arial Narrow" pitchFamily="34" charset="0"/>
                          <a:ea typeface="+mn-ea"/>
                          <a:cs typeface="+mn-cs"/>
                        </a:rPr>
                        <a:t>(CEIWR)</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bl>
          </a:graphicData>
        </a:graphic>
      </p:graphicFrame>
      <p:sp>
        <p:nvSpPr>
          <p:cNvPr id="37" name="Text Box 151"/>
          <p:cNvSpPr txBox="1">
            <a:spLocks noChangeArrowheads="1"/>
          </p:cNvSpPr>
          <p:nvPr/>
        </p:nvSpPr>
        <p:spPr bwMode="auto">
          <a:xfrm>
            <a:off x="0" y="16651"/>
            <a:ext cx="9144000" cy="615553"/>
          </a:xfrm>
          <a:prstGeom prst="rect">
            <a:avLst/>
          </a:prstGeom>
          <a:noFill/>
          <a:ln w="9525">
            <a:noFill/>
            <a:miter lim="800000"/>
            <a:headEnd/>
            <a:tailEnd/>
          </a:ln>
        </p:spPr>
        <p:txBody>
          <a:bodyPr wrap="square" lIns="0" tIns="0" rIns="0" bIns="0">
            <a:spAutoFit/>
          </a:bodyPr>
          <a:lstStyle/>
          <a:p>
            <a:pPr algn="ctr" defTabSz="865188">
              <a:lnSpc>
                <a:spcPct val="100000"/>
              </a:lnSpc>
              <a:spcBef>
                <a:spcPct val="10000"/>
              </a:spcBef>
            </a:pPr>
            <a:r>
              <a:rPr lang="en-US" sz="4000" b="1" dirty="0">
                <a:solidFill>
                  <a:schemeClr val="tx1"/>
                </a:solidFill>
                <a:latin typeface="Arial" pitchFamily="34" charset="0"/>
                <a:cs typeface="Arial" pitchFamily="34" charset="0"/>
              </a:rPr>
              <a:t>Directorate of Civil Works</a:t>
            </a:r>
          </a:p>
        </p:txBody>
      </p:sp>
      <p:graphicFrame>
        <p:nvGraphicFramePr>
          <p:cNvPr id="40" name="Group 127"/>
          <p:cNvGraphicFramePr>
            <a:graphicFrameLocks noGrp="1"/>
          </p:cNvGraphicFramePr>
          <p:nvPr/>
        </p:nvGraphicFramePr>
        <p:xfrm>
          <a:off x="5381625" y="2206429"/>
          <a:ext cx="1828800" cy="594328"/>
        </p:xfrm>
        <a:graphic>
          <a:graphicData uri="http://schemas.openxmlformats.org/drawingml/2006/table">
            <a:tbl>
              <a:tblPr/>
              <a:tblGrid>
                <a:gridCol w="1828800">
                  <a:extLst>
                    <a:ext uri="{9D8B030D-6E8A-4147-A177-3AD203B41FA5}">
                      <a16:colId xmlns:a16="http://schemas.microsoft.com/office/drawing/2014/main" val="20000"/>
                    </a:ext>
                  </a:extLst>
                </a:gridCol>
              </a:tblGrid>
              <a:tr h="0">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a:ln>
                            <a:noFill/>
                          </a:ln>
                          <a:solidFill>
                            <a:schemeClr val="bg1"/>
                          </a:solidFill>
                          <a:effectLst/>
                          <a:latin typeface="Arial Narrow" pitchFamily="34" charset="0"/>
                        </a:rPr>
                        <a:t>Director of Civil Works</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0"/>
                  </a:ext>
                </a:extLst>
              </a:tr>
              <a:tr h="308276">
                <a:tc>
                  <a:txBody>
                    <a:bodyPr/>
                    <a:lstStyle/>
                    <a:p>
                      <a:pPr marL="0" marR="0" lvl="0" indent="0" algn="ctr" defTabSz="966788" rtl="0" eaLnBrk="1" fontAlgn="base" latinLnBrk="0" hangingPunct="1">
                        <a:lnSpc>
                          <a:spcPct val="100000"/>
                        </a:lnSpc>
                        <a:spcBef>
                          <a:spcPct val="25000"/>
                        </a:spcBef>
                        <a:spcAft>
                          <a:spcPct val="0"/>
                        </a:spcAft>
                        <a:buClrTx/>
                        <a:buSzTx/>
                        <a:buFont typeface="Wingdings" pitchFamily="2" charset="2"/>
                        <a:buNone/>
                        <a:tabLst/>
                      </a:pPr>
                      <a:r>
                        <a:rPr kumimoji="0" lang="en-US" sz="1000" b="1" i="0" u="none" strike="noStrike" cap="none" normalizeH="0" baseline="0" dirty="0">
                          <a:ln>
                            <a:noFill/>
                          </a:ln>
                          <a:solidFill>
                            <a:schemeClr val="tx1"/>
                          </a:solidFill>
                          <a:effectLst/>
                          <a:latin typeface="Arial" charset="0"/>
                        </a:rPr>
                        <a:t>Mr. Alvin Lee</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Narrow" pitchFamily="34" charset="0"/>
                        </a:rPr>
                        <a:t>( 3L92 )  761-0100    ( CECW-ZB )</a:t>
                      </a:r>
                    </a:p>
                  </a:txBody>
                  <a:tcPr marL="45712" marR="45712"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34" name="Slide Number Placeholder 3"/>
          <p:cNvSpPr>
            <a:spLocks noGrp="1"/>
          </p:cNvSpPr>
          <p:nvPr>
            <p:ph type="sldNum" sz="quarter" idx="10"/>
          </p:nvPr>
        </p:nvSpPr>
        <p:spPr>
          <a:xfrm>
            <a:off x="3657600" y="6400800"/>
            <a:ext cx="1828800" cy="457200"/>
          </a:xfrm>
        </p:spPr>
        <p:txBody>
          <a:bodyPr/>
          <a:lstStyle/>
          <a:p>
            <a:pPr algn="ctr">
              <a:defRPr/>
            </a:pPr>
            <a:r>
              <a:rPr lang="en-US" sz="1000" dirty="0">
                <a:solidFill>
                  <a:srgbClr val="000000"/>
                </a:solidFill>
              </a:rPr>
              <a:t> </a:t>
            </a:r>
          </a:p>
        </p:txBody>
      </p:sp>
      <p:sp>
        <p:nvSpPr>
          <p:cNvPr id="21" name="Text Box 151"/>
          <p:cNvSpPr txBox="1">
            <a:spLocks noChangeArrowheads="1"/>
          </p:cNvSpPr>
          <p:nvPr/>
        </p:nvSpPr>
        <p:spPr bwMode="auto">
          <a:xfrm>
            <a:off x="8001000" y="0"/>
            <a:ext cx="1143000" cy="123111"/>
          </a:xfrm>
          <a:prstGeom prst="rect">
            <a:avLst/>
          </a:prstGeom>
          <a:noFill/>
          <a:ln w="9525">
            <a:noFill/>
            <a:miter lim="800000"/>
            <a:headEnd/>
            <a:tailEnd/>
          </a:ln>
        </p:spPr>
        <p:txBody>
          <a:bodyPr wrap="square" lIns="0" tIns="0" rIns="0" bIns="0">
            <a:spAutoFit/>
          </a:bodyPr>
          <a:lstStyle/>
          <a:p>
            <a:pPr defTabSz="865188">
              <a:lnSpc>
                <a:spcPct val="100000"/>
              </a:lnSpc>
              <a:spcBef>
                <a:spcPct val="10000"/>
              </a:spcBef>
            </a:pPr>
            <a:r>
              <a:rPr lang="en-US" sz="800" dirty="0">
                <a:latin typeface="Arial Narrow" pitchFamily="34" charset="0"/>
                <a:cs typeface="Arial" charset="0"/>
              </a:rPr>
              <a:t>As  of: </a:t>
            </a:r>
            <a:r>
              <a:rPr lang="en-US" sz="800" b="1" dirty="0">
                <a:cs typeface="Arial" charset="0"/>
              </a:rPr>
              <a:t> 19 Oct 2020</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992" y="2940179"/>
            <a:ext cx="1398008" cy="1712758"/>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09585" y="2963099"/>
            <a:ext cx="1406692" cy="1696199"/>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9434" y="2971380"/>
            <a:ext cx="1334317" cy="1674957"/>
          </a:xfrm>
          <a:prstGeom prst="rect">
            <a:avLst/>
          </a:prstGeom>
        </p:spPr>
      </p:pic>
      <p:pic>
        <p:nvPicPr>
          <p:cNvPr id="1026" name="Picture 2" descr="Image result for alvin lee usace&quot;"/>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667074" y="629500"/>
            <a:ext cx="1257902" cy="1572378"/>
          </a:xfrm>
          <a:prstGeom prst="rect">
            <a:avLst/>
          </a:prstGeom>
          <a:noFill/>
          <a:extLst>
            <a:ext uri="{909E8E84-426E-40DD-AFC4-6F175D3DCCD1}">
              <a14:hiddenFill xmlns:a14="http://schemas.microsoft.com/office/drawing/2010/main">
                <a:solidFill>
                  <a:srgbClr val="FFFFFF"/>
                </a:solidFill>
              </a14:hiddenFill>
            </a:ext>
          </a:extLst>
        </p:spPr>
      </p:pic>
      <p:sp>
        <p:nvSpPr>
          <p:cNvPr id="24" name="object 5"/>
          <p:cNvSpPr>
            <a:spLocks noChangeAspect="1"/>
          </p:cNvSpPr>
          <p:nvPr/>
        </p:nvSpPr>
        <p:spPr>
          <a:xfrm>
            <a:off x="4572000" y="2963098"/>
            <a:ext cx="1336210" cy="1674957"/>
          </a:xfrm>
          <a:prstGeom prst="rect">
            <a:avLst/>
          </a:prstGeom>
          <a:blipFill>
            <a:blip r:embed="rId7" cstate="print"/>
            <a:stretch>
              <a:fillRect/>
            </a:stretch>
          </a:blipFill>
        </p:spPr>
        <p:txBody>
          <a:bodyPr wrap="square" lIns="0" tIns="0" rIns="0" bIns="0" rtlCol="0"/>
          <a:lstStyle/>
          <a:p>
            <a:endParaRPr/>
          </a:p>
        </p:txBody>
      </p:sp>
      <p:sp>
        <p:nvSpPr>
          <p:cNvPr id="25" name="Rectangle 24"/>
          <p:cNvSpPr/>
          <p:nvPr/>
        </p:nvSpPr>
        <p:spPr>
          <a:xfrm>
            <a:off x="2209800" y="782610"/>
            <a:ext cx="1081590" cy="1347582"/>
          </a:xfrm>
          <a:prstGeom prst="rect">
            <a:avLst/>
          </a:prstGeom>
          <a:solidFill>
            <a:srgbClr val="FFFFFF">
              <a:lumMod val="85000"/>
            </a:srgbClr>
          </a:solidFill>
          <a:ln w="25400" cap="flat" cmpd="sng" algn="ctr">
            <a:solidFill>
              <a:srgbClr val="80808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a:solidFill>
                  <a:srgbClr val="000000"/>
                </a:solidFill>
                <a:latin typeface="Arial"/>
                <a:ea typeface="ＭＳ Ｐゴシック" pitchFamily="34" charset="-128"/>
              </a:rPr>
              <a:t>Awaiting Official Photo</a:t>
            </a:r>
            <a:endParaRPr lang="en-US" sz="1200" kern="0" dirty="0">
              <a:solidFill>
                <a:srgbClr val="000000"/>
              </a:solidFill>
              <a:latin typeface="Arial"/>
              <a:ea typeface="ＭＳ Ｐゴシック" pitchFamily="34" charset="-128"/>
            </a:endParaRPr>
          </a:p>
        </p:txBody>
      </p:sp>
      <p:pic>
        <p:nvPicPr>
          <p:cNvPr id="22" name="Picture 2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196610" y="637578"/>
            <a:ext cx="1251440" cy="1564300"/>
          </a:xfrm>
          <a:prstGeom prst="rect">
            <a:avLst/>
          </a:prstGeom>
        </p:spPr>
      </p:pic>
      <p:pic>
        <p:nvPicPr>
          <p:cNvPr id="5" name="Picture 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124200" y="2941064"/>
            <a:ext cx="1340134" cy="1674957"/>
          </a:xfrm>
          <a:prstGeom prst="rect">
            <a:avLst/>
          </a:prstGeom>
        </p:spPr>
      </p:pic>
      <p:pic>
        <p:nvPicPr>
          <p:cNvPr id="7" name="Picture 6" descr="A person wearing a suit and tie smiling at the camera&#10;&#10;Description automatically generated">
            <a:extLst>
              <a:ext uri="{FF2B5EF4-FFF2-40B4-BE49-F238E27FC236}">
                <a16:creationId xmlns:a16="http://schemas.microsoft.com/office/drawing/2014/main" id="{8C8D5580-78BE-4EE7-BA45-8F4AF2B4C665}"/>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650571" y="2936188"/>
            <a:ext cx="1369482" cy="1710149"/>
          </a:xfrm>
          <a:prstGeom prst="rect">
            <a:avLst/>
          </a:prstGeom>
        </p:spPr>
      </p:pic>
    </p:spTree>
    <p:extLst>
      <p:ext uri="{BB962C8B-B14F-4D97-AF65-F5344CB8AC3E}">
        <p14:creationId xmlns:p14="http://schemas.microsoft.com/office/powerpoint/2010/main" val="338840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cap="none" dirty="0"/>
              <a:t> </a:t>
            </a:r>
            <a:r>
              <a:rPr lang="en-US" sz="4000" cap="none" dirty="0"/>
              <a:t>INVESTING IN THE NATION’S WATER INFRASTRUCTURE </a:t>
            </a:r>
          </a:p>
        </p:txBody>
      </p:sp>
      <p:sp>
        <p:nvSpPr>
          <p:cNvPr id="4" name="Slide Number Placeholder 3"/>
          <p:cNvSpPr>
            <a:spLocks noGrp="1"/>
          </p:cNvSpPr>
          <p:nvPr>
            <p:ph type="sldNum" sz="quarter" idx="11"/>
          </p:nvPr>
        </p:nvSpPr>
        <p:spPr/>
        <p:txBody>
          <a:bodyPr/>
          <a:lstStyle/>
          <a:p>
            <a:endParaRPr lang="en-US" dirty="0"/>
          </a:p>
        </p:txBody>
      </p:sp>
      <p:sp>
        <p:nvSpPr>
          <p:cNvPr id="6" name="Text Placeholder 5"/>
          <p:cNvSpPr>
            <a:spLocks noGrp="1"/>
          </p:cNvSpPr>
          <p:nvPr>
            <p:ph type="body" idx="1"/>
          </p:nvPr>
        </p:nvSpPr>
        <p:spPr>
          <a:xfrm>
            <a:off x="6932288" y="4911538"/>
            <a:ext cx="1957668" cy="413497"/>
          </a:xfrm>
        </p:spPr>
        <p:txBody>
          <a:bodyPr/>
          <a:lstStyle/>
          <a:p>
            <a:endParaRPr lang="en-US" sz="1050" dirty="0"/>
          </a:p>
        </p:txBody>
      </p:sp>
      <p:pic>
        <p:nvPicPr>
          <p:cNvPr id="9" name="Picture 8" descr="capitol.jpg">
            <a:extLst>
              <a:ext uri="{FF2B5EF4-FFF2-40B4-BE49-F238E27FC236}">
                <a16:creationId xmlns:a16="http://schemas.microsoft.com/office/drawing/2014/main" id="{5DB8C28E-7970-466C-AEF7-6DA6AAF7DDE0}"/>
              </a:ext>
            </a:extLst>
          </p:cNvPr>
          <p:cNvPicPr>
            <a:picLocks noChangeAspect="1"/>
          </p:cNvPicPr>
          <p:nvPr/>
        </p:nvPicPr>
        <p:blipFill>
          <a:blip r:embed="rId3" cstate="print"/>
          <a:stretch>
            <a:fillRect/>
          </a:stretch>
        </p:blipFill>
        <p:spPr>
          <a:xfrm>
            <a:off x="195131" y="1207130"/>
            <a:ext cx="4472848" cy="3263681"/>
          </a:xfrm>
          <a:prstGeom prst="rect">
            <a:avLst/>
          </a:prstGeom>
        </p:spPr>
      </p:pic>
      <p:pic>
        <p:nvPicPr>
          <p:cNvPr id="8" name="Picture 5" descr="PGF_01192010-125500-01">
            <a:extLst>
              <a:ext uri="{FF2B5EF4-FFF2-40B4-BE49-F238E27FC236}">
                <a16:creationId xmlns:a16="http://schemas.microsoft.com/office/drawing/2014/main" id="{F48B5920-A257-437B-A849-2A39B8126BB2}"/>
              </a:ext>
            </a:extLst>
          </p:cNvPr>
          <p:cNvPicPr>
            <a:picLocks noChangeAspect="1" noChangeArrowheads="1"/>
          </p:cNvPicPr>
          <p:nvPr/>
        </p:nvPicPr>
        <p:blipFill>
          <a:blip r:embed="rId4"/>
          <a:srcRect/>
          <a:stretch>
            <a:fillRect/>
          </a:stretch>
        </p:blipFill>
        <p:spPr bwMode="auto">
          <a:xfrm>
            <a:off x="4671152" y="1207130"/>
            <a:ext cx="4277717" cy="2780580"/>
          </a:xfrm>
          <a:prstGeom prst="rect">
            <a:avLst/>
          </a:prstGeom>
          <a:ln>
            <a:noFill/>
          </a:ln>
          <a:effectLst>
            <a:outerShdw blurRad="190500" algn="tl" rotWithShape="0">
              <a:srgbClr val="000000">
                <a:alpha val="70000"/>
              </a:srgbClr>
            </a:outerShdw>
          </a:effectLst>
        </p:spPr>
      </p:pic>
      <p:pic>
        <p:nvPicPr>
          <p:cNvPr id="10" name="Picture 2" descr="051b">
            <a:extLst>
              <a:ext uri="{FF2B5EF4-FFF2-40B4-BE49-F238E27FC236}">
                <a16:creationId xmlns:a16="http://schemas.microsoft.com/office/drawing/2014/main" id="{040C545F-C1B7-47DE-8B28-D98ABB836DFC}"/>
              </a:ext>
            </a:extLst>
          </p:cNvPr>
          <p:cNvPicPr>
            <a:picLocks noChangeAspect="1" noChangeArrowheads="1"/>
          </p:cNvPicPr>
          <p:nvPr/>
        </p:nvPicPr>
        <p:blipFill>
          <a:blip r:embed="rId5"/>
          <a:srcRect l="2046" t="73" r="662"/>
          <a:stretch>
            <a:fillRect/>
          </a:stretch>
        </p:blipFill>
        <p:spPr bwMode="auto">
          <a:xfrm>
            <a:off x="3701438" y="3942204"/>
            <a:ext cx="5247431" cy="2915796"/>
          </a:xfrm>
          <a:prstGeom prst="rect">
            <a:avLst/>
          </a:prstGeom>
          <a:ln>
            <a:noFill/>
          </a:ln>
          <a:effectLst>
            <a:outerShdw blurRad="190500" algn="tl" rotWithShape="0">
              <a:srgbClr val="000000">
                <a:alpha val="70000"/>
              </a:srgbClr>
            </a:outerShdw>
          </a:effectLst>
        </p:spPr>
      </p:pic>
      <p:pic>
        <p:nvPicPr>
          <p:cNvPr id="11" name="Picture 4" descr="Oakland containers">
            <a:extLst>
              <a:ext uri="{FF2B5EF4-FFF2-40B4-BE49-F238E27FC236}">
                <a16:creationId xmlns:a16="http://schemas.microsoft.com/office/drawing/2014/main" id="{8BD3CA33-D8EA-419A-B296-22628FCAB5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58" y="4373696"/>
            <a:ext cx="3506306" cy="2346593"/>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711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603" y="781251"/>
            <a:ext cx="6286500" cy="604838"/>
          </a:xfrm>
        </p:spPr>
        <p:txBody>
          <a:bodyPr>
            <a:noAutofit/>
          </a:bodyPr>
          <a:lstStyle/>
          <a:p>
            <a:pPr algn="ctr"/>
            <a:r>
              <a:rPr lang="en-US" sz="3600" dirty="0"/>
              <a:t>completed Chief’s Reports since WRDA 2018  Enactment</a:t>
            </a:r>
          </a:p>
        </p:txBody>
      </p:sp>
      <p:sp>
        <p:nvSpPr>
          <p:cNvPr id="4" name="Text Placeholder 3"/>
          <p:cNvSpPr>
            <a:spLocks noGrp="1"/>
          </p:cNvSpPr>
          <p:nvPr>
            <p:ph type="body" idx="1"/>
          </p:nvPr>
        </p:nvSpPr>
        <p:spPr>
          <a:xfrm>
            <a:off x="621506" y="1947244"/>
            <a:ext cx="7886700" cy="3263504"/>
          </a:xfrm>
        </p:spPr>
        <p:txBody>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graphicFrame>
        <p:nvGraphicFramePr>
          <p:cNvPr id="10" name="Chart 9"/>
          <p:cNvGraphicFramePr/>
          <p:nvPr/>
        </p:nvGraphicFramePr>
        <p:xfrm>
          <a:off x="1396603" y="1782699"/>
          <a:ext cx="6336506" cy="3532252"/>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Arrow Connector 11"/>
          <p:cNvCxnSpPr/>
          <p:nvPr/>
        </p:nvCxnSpPr>
        <p:spPr>
          <a:xfrm>
            <a:off x="1958340" y="4232911"/>
            <a:ext cx="4660786" cy="71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619126" y="4148330"/>
            <a:ext cx="832207" cy="23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11450" y="5419114"/>
            <a:ext cx="762196" cy="276999"/>
          </a:xfrm>
          <a:prstGeom prst="rect">
            <a:avLst/>
          </a:prstGeom>
          <a:noFill/>
        </p:spPr>
        <p:txBody>
          <a:bodyPr wrap="none" rtlCol="0">
            <a:spAutoFit/>
          </a:bodyPr>
          <a:lstStyle/>
          <a:p>
            <a:r>
              <a:rPr lang="en-US" sz="1200" dirty="0"/>
              <a:t>FY 2019</a:t>
            </a:r>
          </a:p>
        </p:txBody>
      </p:sp>
      <p:sp>
        <p:nvSpPr>
          <p:cNvPr id="11" name="TextBox 10"/>
          <p:cNvSpPr txBox="1"/>
          <p:nvPr/>
        </p:nvSpPr>
        <p:spPr>
          <a:xfrm>
            <a:off x="5276850" y="5419114"/>
            <a:ext cx="762196" cy="276999"/>
          </a:xfrm>
          <a:prstGeom prst="rect">
            <a:avLst/>
          </a:prstGeom>
          <a:noFill/>
        </p:spPr>
        <p:txBody>
          <a:bodyPr wrap="none" rtlCol="0">
            <a:spAutoFit/>
          </a:bodyPr>
          <a:lstStyle/>
          <a:p>
            <a:r>
              <a:rPr lang="en-US" sz="1200" dirty="0"/>
              <a:t>FY 2020</a:t>
            </a:r>
          </a:p>
        </p:txBody>
      </p:sp>
      <p:sp>
        <p:nvSpPr>
          <p:cNvPr id="13" name="TextBox 12"/>
          <p:cNvSpPr txBox="1"/>
          <p:nvPr/>
        </p:nvSpPr>
        <p:spPr>
          <a:xfrm>
            <a:off x="7302005" y="5419113"/>
            <a:ext cx="762196" cy="276999"/>
          </a:xfrm>
          <a:prstGeom prst="rect">
            <a:avLst/>
          </a:prstGeom>
          <a:noFill/>
        </p:spPr>
        <p:txBody>
          <a:bodyPr wrap="none" rtlCol="0">
            <a:spAutoFit/>
          </a:bodyPr>
          <a:lstStyle/>
          <a:p>
            <a:r>
              <a:rPr lang="en-US" sz="1200" dirty="0"/>
              <a:t>FY 2021</a:t>
            </a:r>
          </a:p>
        </p:txBody>
      </p:sp>
      <p:cxnSp>
        <p:nvCxnSpPr>
          <p:cNvPr id="8" name="Straight Arrow Connector 7"/>
          <p:cNvCxnSpPr>
            <a:stCxn id="6" idx="1"/>
          </p:cNvCxnSpPr>
          <p:nvPr/>
        </p:nvCxnSpPr>
        <p:spPr>
          <a:xfrm flipH="1">
            <a:off x="1720850" y="5557614"/>
            <a:ext cx="990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p:cNvCxnSpPr>
          <p:nvPr/>
        </p:nvCxnSpPr>
        <p:spPr>
          <a:xfrm flipV="1">
            <a:off x="3473646" y="5557613"/>
            <a:ext cx="81508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1"/>
          </p:cNvCxnSpPr>
          <p:nvPr/>
        </p:nvCxnSpPr>
        <p:spPr>
          <a:xfrm flipH="1" flipV="1">
            <a:off x="4280667" y="5557613"/>
            <a:ext cx="9961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p:cNvCxnSpPr>
          <p:nvPr/>
        </p:nvCxnSpPr>
        <p:spPr>
          <a:xfrm flipV="1">
            <a:off x="6039046" y="5557613"/>
            <a:ext cx="9961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1"/>
          </p:cNvCxnSpPr>
          <p:nvPr/>
        </p:nvCxnSpPr>
        <p:spPr>
          <a:xfrm flipH="1" flipV="1">
            <a:off x="7027163" y="5557612"/>
            <a:ext cx="2748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3"/>
          </p:cNvCxnSpPr>
          <p:nvPr/>
        </p:nvCxnSpPr>
        <p:spPr>
          <a:xfrm flipV="1">
            <a:off x="8064201" y="5557612"/>
            <a:ext cx="26064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658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Civil Works</a:t>
            </a:r>
            <a:br>
              <a:rPr lang="en-US" sz="4000" dirty="0"/>
            </a:br>
            <a:r>
              <a:rPr lang="en-US" sz="4000" dirty="0"/>
              <a:t>2020 Study Completions</a:t>
            </a:r>
          </a:p>
        </p:txBody>
      </p:sp>
      <p:sp>
        <p:nvSpPr>
          <p:cNvPr id="4" name="Text Placeholder 3"/>
          <p:cNvSpPr>
            <a:spLocks noGrp="1"/>
          </p:cNvSpPr>
          <p:nvPr>
            <p:ph type="body" idx="1"/>
          </p:nvPr>
        </p:nvSpPr>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7 additional Chief’s Reports scheduled for completion in 2020</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graphicFrame>
        <p:nvGraphicFramePr>
          <p:cNvPr id="10" name="Chart 9"/>
          <p:cNvGraphicFramePr/>
          <p:nvPr>
            <p:extLst>
              <p:ext uri="{D42A27DB-BD31-4B8C-83A1-F6EECF244321}">
                <p14:modId xmlns:p14="http://schemas.microsoft.com/office/powerpoint/2010/main" val="2865759453"/>
              </p:ext>
            </p:extLst>
          </p:nvPr>
        </p:nvGraphicFramePr>
        <p:xfrm>
          <a:off x="1568669" y="2259724"/>
          <a:ext cx="5990897" cy="3055227"/>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Arrow Connector 17"/>
          <p:cNvCxnSpPr/>
          <p:nvPr/>
        </p:nvCxnSpPr>
        <p:spPr>
          <a:xfrm>
            <a:off x="4254408" y="4502874"/>
            <a:ext cx="24199" cy="28586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444298" y="3615983"/>
            <a:ext cx="43764" cy="30954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06687" y="5842897"/>
            <a:ext cx="6709850" cy="204351"/>
          </a:xfrm>
          <a:prstGeom prst="rect">
            <a:avLst/>
          </a:prstGeom>
        </p:spPr>
        <p:txBody>
          <a:bodyPr wrap="square">
            <a:spAutoFit/>
          </a:bodyPr>
          <a:lstStyle/>
          <a:p>
            <a:pPr algn="ctr">
              <a:defRPr/>
            </a:pPr>
            <a:r>
              <a:rPr lang="en-US" sz="728" dirty="0">
                <a:solidFill>
                  <a:srgbClr val="000000"/>
                </a:solidFill>
                <a:latin typeface="Arial"/>
              </a:rPr>
              <a:t>10</a:t>
            </a:r>
          </a:p>
        </p:txBody>
      </p:sp>
      <p:sp>
        <p:nvSpPr>
          <p:cNvPr id="34" name="TextBox 33"/>
          <p:cNvSpPr txBox="1"/>
          <p:nvPr/>
        </p:nvSpPr>
        <p:spPr>
          <a:xfrm>
            <a:off x="1891126" y="3473350"/>
            <a:ext cx="1338140" cy="230832"/>
          </a:xfrm>
          <a:prstGeom prst="rect">
            <a:avLst/>
          </a:prstGeom>
          <a:noFill/>
        </p:spPr>
        <p:txBody>
          <a:bodyPr wrap="square" rtlCol="0">
            <a:spAutoFit/>
          </a:bodyPr>
          <a:lstStyle/>
          <a:p>
            <a:r>
              <a:rPr lang="en-US" sz="900" dirty="0">
                <a:solidFill>
                  <a:srgbClr val="FF0000"/>
                </a:solidFill>
              </a:rPr>
              <a:t>2 LRD, 1 SAD, 1 SPD</a:t>
            </a:r>
          </a:p>
        </p:txBody>
      </p:sp>
      <p:sp>
        <p:nvSpPr>
          <p:cNvPr id="38" name="TextBox 37"/>
          <p:cNvSpPr txBox="1"/>
          <p:nvPr/>
        </p:nvSpPr>
        <p:spPr>
          <a:xfrm>
            <a:off x="3629881" y="4326948"/>
            <a:ext cx="1249055" cy="369332"/>
          </a:xfrm>
          <a:prstGeom prst="rect">
            <a:avLst/>
          </a:prstGeom>
          <a:noFill/>
        </p:spPr>
        <p:txBody>
          <a:bodyPr wrap="square" rtlCol="0">
            <a:spAutoFit/>
          </a:bodyPr>
          <a:lstStyle/>
          <a:p>
            <a:pPr algn="ctr"/>
            <a:r>
              <a:rPr lang="en-US" sz="900" dirty="0">
                <a:solidFill>
                  <a:srgbClr val="FF0000"/>
                </a:solidFill>
              </a:rPr>
              <a:t>1 NWD</a:t>
            </a:r>
          </a:p>
          <a:p>
            <a:pPr algn="ctr"/>
            <a:endParaRPr lang="en-US" sz="900" dirty="0">
              <a:solidFill>
                <a:srgbClr val="FF0000"/>
              </a:solidFill>
            </a:endParaRPr>
          </a:p>
        </p:txBody>
      </p:sp>
      <p:sp>
        <p:nvSpPr>
          <p:cNvPr id="19" name="TextBox 18"/>
          <p:cNvSpPr txBox="1"/>
          <p:nvPr/>
        </p:nvSpPr>
        <p:spPr>
          <a:xfrm>
            <a:off x="5518277" y="4058478"/>
            <a:ext cx="1249055" cy="369332"/>
          </a:xfrm>
          <a:prstGeom prst="rect">
            <a:avLst/>
          </a:prstGeom>
          <a:noFill/>
        </p:spPr>
        <p:txBody>
          <a:bodyPr wrap="square" rtlCol="0">
            <a:spAutoFit/>
          </a:bodyPr>
          <a:lstStyle/>
          <a:p>
            <a:pPr algn="ctr"/>
            <a:r>
              <a:rPr lang="en-US" sz="900" dirty="0">
                <a:solidFill>
                  <a:srgbClr val="FF0000"/>
                </a:solidFill>
              </a:rPr>
              <a:t>2 NAD</a:t>
            </a:r>
          </a:p>
          <a:p>
            <a:pPr algn="ctr"/>
            <a:endParaRPr lang="en-US" sz="900" dirty="0">
              <a:solidFill>
                <a:srgbClr val="FF0000"/>
              </a:solidFill>
            </a:endParaRPr>
          </a:p>
        </p:txBody>
      </p:sp>
      <p:cxnSp>
        <p:nvCxnSpPr>
          <p:cNvPr id="21" name="Straight Arrow Connector 20"/>
          <p:cNvCxnSpPr/>
          <p:nvPr/>
        </p:nvCxnSpPr>
        <p:spPr>
          <a:xfrm>
            <a:off x="6160766" y="4229902"/>
            <a:ext cx="38990" cy="27297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42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EB937D-92A8-4C7D-B25A-B746E5C1B895}"/>
              </a:ext>
            </a:extLst>
          </p:cNvPr>
          <p:cNvSpPr>
            <a:spLocks noGrp="1"/>
          </p:cNvSpPr>
          <p:nvPr>
            <p:ph type="ftr" sz="quarter" idx="10"/>
          </p:nvPr>
        </p:nvSpPr>
        <p:spPr/>
        <p:txBody>
          <a:bodyPr/>
          <a:lstStyle/>
          <a:p>
            <a:pPr>
              <a:defRPr/>
            </a:pPr>
            <a:r>
              <a:rPr lang="en-US" dirty="0"/>
              <a:t>File Name</a:t>
            </a:r>
          </a:p>
        </p:txBody>
      </p:sp>
      <p:sp>
        <p:nvSpPr>
          <p:cNvPr id="3" name="Slide Number Placeholder 2">
            <a:extLst>
              <a:ext uri="{FF2B5EF4-FFF2-40B4-BE49-F238E27FC236}">
                <a16:creationId xmlns:a16="http://schemas.microsoft.com/office/drawing/2014/main" id="{74EC2EFA-6410-40A4-82AC-6F27818DF165}"/>
              </a:ext>
            </a:extLst>
          </p:cNvPr>
          <p:cNvSpPr>
            <a:spLocks noGrp="1"/>
          </p:cNvSpPr>
          <p:nvPr>
            <p:ph type="sldNum" sz="quarter" idx="11"/>
          </p:nvPr>
        </p:nvSpPr>
        <p:spPr/>
        <p:txBody>
          <a:bodyPr/>
          <a:lstStyle/>
          <a:p>
            <a:fld id="{80DD7862-628A-4EC2-9AFF-4F23903537D2}" type="slidenum">
              <a:rPr lang="en-US" smtClean="0"/>
              <a:pPr/>
              <a:t>6</a:t>
            </a:fld>
            <a:endParaRPr lang="en-US" dirty="0"/>
          </a:p>
        </p:txBody>
      </p:sp>
      <p:pic>
        <p:nvPicPr>
          <p:cNvPr id="4" name="Picture 3">
            <a:extLst>
              <a:ext uri="{FF2B5EF4-FFF2-40B4-BE49-F238E27FC236}">
                <a16:creationId xmlns:a16="http://schemas.microsoft.com/office/drawing/2014/main" id="{BEF77AC5-D4EB-42BB-8310-35E2F219CDA4}"/>
              </a:ext>
            </a:extLst>
          </p:cNvPr>
          <p:cNvPicPr>
            <a:picLocks noChangeAspect="1"/>
          </p:cNvPicPr>
          <p:nvPr/>
        </p:nvPicPr>
        <p:blipFill>
          <a:blip r:embed="rId3"/>
          <a:stretch>
            <a:fillRect/>
          </a:stretch>
        </p:blipFill>
        <p:spPr>
          <a:xfrm>
            <a:off x="-22035" y="100584"/>
            <a:ext cx="9166035" cy="6656832"/>
          </a:xfrm>
          <a:prstGeom prst="rect">
            <a:avLst/>
          </a:prstGeom>
        </p:spPr>
      </p:pic>
    </p:spTree>
    <p:extLst>
      <p:ext uri="{BB962C8B-B14F-4D97-AF65-F5344CB8AC3E}">
        <p14:creationId xmlns:p14="http://schemas.microsoft.com/office/powerpoint/2010/main" val="164913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31B8-582B-4DE1-8986-FBBE3BF752BB}"/>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A06B1FC1-0C33-45FD-BFA7-4B0ED9931491}"/>
              </a:ext>
            </a:extLst>
          </p:cNvPr>
          <p:cNvSpPr>
            <a:spLocks noGrp="1"/>
          </p:cNvSpPr>
          <p:nvPr>
            <p:ph type="sldNum" sz="quarter" idx="11"/>
          </p:nvPr>
        </p:nvSpPr>
        <p:spPr/>
        <p:txBody>
          <a:bodyPr/>
          <a:lstStyle/>
          <a:p>
            <a:fld id="{9A257827-C34C-4251-B995-96C9C233CCC8}" type="slidenum">
              <a:rPr lang="en-US" smtClean="0"/>
              <a:pPr/>
              <a:t>7</a:t>
            </a:fld>
            <a:endParaRPr lang="en-US" dirty="0"/>
          </a:p>
        </p:txBody>
      </p:sp>
      <p:pic>
        <p:nvPicPr>
          <p:cNvPr id="7" name="Picture 6">
            <a:extLst>
              <a:ext uri="{FF2B5EF4-FFF2-40B4-BE49-F238E27FC236}">
                <a16:creationId xmlns:a16="http://schemas.microsoft.com/office/drawing/2014/main" id="{171B6B03-780E-44AD-B1F7-DF9D3E43DFDE}"/>
              </a:ext>
            </a:extLst>
          </p:cNvPr>
          <p:cNvPicPr>
            <a:picLocks noChangeAspect="1"/>
          </p:cNvPicPr>
          <p:nvPr/>
        </p:nvPicPr>
        <p:blipFill>
          <a:blip r:embed="rId3"/>
          <a:stretch>
            <a:fillRect/>
          </a:stretch>
        </p:blipFill>
        <p:spPr>
          <a:xfrm>
            <a:off x="182499" y="136874"/>
            <a:ext cx="8779001" cy="6584251"/>
          </a:xfrm>
          <a:prstGeom prst="rect">
            <a:avLst/>
          </a:prstGeom>
        </p:spPr>
      </p:pic>
    </p:spTree>
    <p:extLst>
      <p:ext uri="{BB962C8B-B14F-4D97-AF65-F5344CB8AC3E}">
        <p14:creationId xmlns:p14="http://schemas.microsoft.com/office/powerpoint/2010/main" val="13351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52463A-8473-4AB6-8CD5-B606B41F5AD0}"/>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7AD2A818-A7BB-4DF2-8FDA-9866E8FC240B}"/>
              </a:ext>
            </a:extLst>
          </p:cNvPr>
          <p:cNvSpPr>
            <a:spLocks noGrp="1"/>
          </p:cNvSpPr>
          <p:nvPr>
            <p:ph type="sldNum" sz="quarter" idx="11"/>
          </p:nvPr>
        </p:nvSpPr>
        <p:spPr/>
        <p:txBody>
          <a:bodyPr/>
          <a:lstStyle/>
          <a:p>
            <a:fld id="{42D6254A-A357-4200-B73D-5001EDA92138}" type="slidenum">
              <a:rPr lang="en-US" smtClean="0"/>
              <a:pPr/>
              <a:t>8</a:t>
            </a:fld>
            <a:endParaRPr lang="en-US" dirty="0"/>
          </a:p>
        </p:txBody>
      </p:sp>
      <p:pic>
        <p:nvPicPr>
          <p:cNvPr id="6" name="Picture 5">
            <a:extLst>
              <a:ext uri="{FF2B5EF4-FFF2-40B4-BE49-F238E27FC236}">
                <a16:creationId xmlns:a16="http://schemas.microsoft.com/office/drawing/2014/main" id="{2E7F5E7C-8597-4E4B-AA30-96AC0B1B6B11}"/>
              </a:ext>
            </a:extLst>
          </p:cNvPr>
          <p:cNvPicPr>
            <a:picLocks noChangeAspect="1"/>
          </p:cNvPicPr>
          <p:nvPr/>
        </p:nvPicPr>
        <p:blipFill>
          <a:blip r:embed="rId3"/>
          <a:stretch>
            <a:fillRect/>
          </a:stretch>
        </p:blipFill>
        <p:spPr>
          <a:xfrm>
            <a:off x="182499" y="125857"/>
            <a:ext cx="8779001" cy="6584251"/>
          </a:xfrm>
          <a:prstGeom prst="rect">
            <a:avLst/>
          </a:prstGeom>
        </p:spPr>
      </p:pic>
    </p:spTree>
    <p:extLst>
      <p:ext uri="{BB962C8B-B14F-4D97-AF65-F5344CB8AC3E}">
        <p14:creationId xmlns:p14="http://schemas.microsoft.com/office/powerpoint/2010/main" val="44942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b="23524"/>
          <a:stretch/>
        </p:blipFill>
        <p:spPr>
          <a:xfrm>
            <a:off x="370866" y="1701253"/>
            <a:ext cx="914400" cy="1068370"/>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val="0"/>
              </a:ext>
            </a:extLst>
          </a:blip>
          <a:srcRect b="29685"/>
          <a:stretch/>
        </p:blipFill>
        <p:spPr>
          <a:xfrm>
            <a:off x="4530739" y="1730523"/>
            <a:ext cx="924109" cy="1082981"/>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val="0"/>
              </a:ext>
            </a:extLst>
          </a:blip>
          <a:srcRect b="35476"/>
          <a:stretch/>
        </p:blipFill>
        <p:spPr>
          <a:xfrm>
            <a:off x="368194" y="4038600"/>
            <a:ext cx="993453" cy="1068368"/>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99672" y="78279"/>
            <a:ext cx="2055176" cy="1216065"/>
          </a:xfrm>
          <a:prstGeom prst="rect">
            <a:avLst/>
          </a:prstGeom>
        </p:spPr>
      </p:pic>
      <p:sp>
        <p:nvSpPr>
          <p:cNvPr id="3" name="TextBox 2"/>
          <p:cNvSpPr txBox="1"/>
          <p:nvPr/>
        </p:nvSpPr>
        <p:spPr>
          <a:xfrm>
            <a:off x="3352800" y="1283771"/>
            <a:ext cx="2058576" cy="276999"/>
          </a:xfrm>
          <a:prstGeom prst="rect">
            <a:avLst/>
          </a:prstGeom>
          <a:noFill/>
        </p:spPr>
        <p:txBody>
          <a:bodyPr wrap="none" rtlCol="0">
            <a:spAutoFit/>
          </a:bodyPr>
          <a:lstStyle/>
          <a:p>
            <a:r>
              <a:rPr lang="en-US" sz="1200" kern="2100" spc="600" dirty="0">
                <a:solidFill>
                  <a:schemeClr val="tx1"/>
                </a:solidFill>
              </a:rPr>
              <a:t>CIVIL WORKS</a:t>
            </a:r>
          </a:p>
        </p:txBody>
      </p:sp>
      <p:grpSp>
        <p:nvGrpSpPr>
          <p:cNvPr id="7" name="Group 6"/>
          <p:cNvGrpSpPr/>
          <p:nvPr/>
        </p:nvGrpSpPr>
        <p:grpSpPr>
          <a:xfrm>
            <a:off x="4530739" y="4062001"/>
            <a:ext cx="987553" cy="1093177"/>
            <a:chOff x="7190132" y="1786877"/>
            <a:chExt cx="1065083" cy="1068369"/>
          </a:xfrm>
        </p:grpSpPr>
        <p:sp>
          <p:nvSpPr>
            <p:cNvPr id="4" name="Rectangle 3"/>
            <p:cNvSpPr/>
            <p:nvPr/>
          </p:nvSpPr>
          <p:spPr>
            <a:xfrm>
              <a:off x="7190132" y="1786877"/>
              <a:ext cx="1065083" cy="1068369"/>
            </a:xfrm>
            <a:prstGeom prst="rect">
              <a:avLst/>
            </a:prstGeom>
            <a:solidFill>
              <a:srgbClr val="660066">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98473" y="2169430"/>
              <a:ext cx="678727" cy="678727"/>
            </a:xfrm>
            <a:prstGeom prst="rect">
              <a:avLst/>
            </a:prstGeom>
          </p:spPr>
        </p:pic>
        <p:sp>
          <p:nvSpPr>
            <p:cNvPr id="6" name="TextBox 5"/>
            <p:cNvSpPr txBox="1"/>
            <p:nvPr/>
          </p:nvSpPr>
          <p:spPr>
            <a:xfrm>
              <a:off x="7190132" y="1786877"/>
              <a:ext cx="1032655" cy="430887"/>
            </a:xfrm>
            <a:prstGeom prst="rect">
              <a:avLst/>
            </a:prstGeom>
            <a:noFill/>
          </p:spPr>
          <p:txBody>
            <a:bodyPr wrap="none" rtlCol="0">
              <a:spAutoFit/>
            </a:bodyPr>
            <a:lstStyle/>
            <a:p>
              <a:r>
                <a:rPr lang="en-US" sz="1100" dirty="0"/>
                <a:t>Strategic </a:t>
              </a:r>
            </a:p>
            <a:p>
              <a:r>
                <a:rPr lang="en-US" sz="1100" dirty="0"/>
                <a:t>Engagement</a:t>
              </a:r>
            </a:p>
          </p:txBody>
        </p:sp>
      </p:grpSp>
      <p:cxnSp>
        <p:nvCxnSpPr>
          <p:cNvPr id="9" name="Straight Connector 8"/>
          <p:cNvCxnSpPr/>
          <p:nvPr/>
        </p:nvCxnSpPr>
        <p:spPr>
          <a:xfrm>
            <a:off x="304800" y="3962400"/>
            <a:ext cx="8153400"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4343400" y="1981200"/>
            <a:ext cx="0" cy="3962400"/>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1361657" y="1701253"/>
            <a:ext cx="2942367" cy="338554"/>
          </a:xfrm>
          <a:prstGeom prst="rect">
            <a:avLst/>
          </a:prstGeom>
          <a:noFill/>
        </p:spPr>
        <p:txBody>
          <a:bodyPr wrap="square" rtlCol="0">
            <a:spAutoFit/>
          </a:bodyPr>
          <a:lstStyle/>
          <a:p>
            <a:pPr algn="l"/>
            <a:r>
              <a:rPr lang="en-US" sz="1600" dirty="0">
                <a:solidFill>
                  <a:srgbClr val="FF6600"/>
                </a:solidFill>
              </a:rPr>
              <a:t>Accelerate Project Delivery</a:t>
            </a:r>
          </a:p>
        </p:txBody>
      </p:sp>
      <p:sp>
        <p:nvSpPr>
          <p:cNvPr id="25" name="TextBox 24"/>
          <p:cNvSpPr txBox="1"/>
          <p:nvPr/>
        </p:nvSpPr>
        <p:spPr>
          <a:xfrm>
            <a:off x="5439634" y="1701253"/>
            <a:ext cx="3323366" cy="584775"/>
          </a:xfrm>
          <a:prstGeom prst="rect">
            <a:avLst/>
          </a:prstGeom>
          <a:noFill/>
        </p:spPr>
        <p:txBody>
          <a:bodyPr wrap="square" rtlCol="0">
            <a:spAutoFit/>
          </a:bodyPr>
          <a:lstStyle/>
          <a:p>
            <a:pPr algn="l"/>
            <a:r>
              <a:rPr lang="en-US" sz="1600" dirty="0">
                <a:solidFill>
                  <a:srgbClr val="00B050"/>
                </a:solidFill>
              </a:rPr>
              <a:t>Transform </a:t>
            </a:r>
          </a:p>
          <a:p>
            <a:pPr algn="l"/>
            <a:r>
              <a:rPr lang="en-US" sz="1600" dirty="0">
                <a:solidFill>
                  <a:srgbClr val="00B050"/>
                </a:solidFill>
              </a:rPr>
              <a:t>Project Financing &amp; Budgeting</a:t>
            </a:r>
          </a:p>
        </p:txBody>
      </p:sp>
      <p:sp>
        <p:nvSpPr>
          <p:cNvPr id="26" name="TextBox 25"/>
          <p:cNvSpPr txBox="1"/>
          <p:nvPr/>
        </p:nvSpPr>
        <p:spPr>
          <a:xfrm>
            <a:off x="1473162" y="3985714"/>
            <a:ext cx="3348213" cy="584775"/>
          </a:xfrm>
          <a:prstGeom prst="rect">
            <a:avLst/>
          </a:prstGeom>
          <a:noFill/>
        </p:spPr>
        <p:txBody>
          <a:bodyPr wrap="square" rtlCol="0">
            <a:spAutoFit/>
          </a:bodyPr>
          <a:lstStyle/>
          <a:p>
            <a:pPr algn="l"/>
            <a:r>
              <a:rPr lang="en-US" sz="1600" dirty="0">
                <a:solidFill>
                  <a:srgbClr val="0070C0"/>
                </a:solidFill>
              </a:rPr>
              <a:t>Improve Permitting &amp; </a:t>
            </a:r>
          </a:p>
          <a:p>
            <a:pPr algn="l"/>
            <a:r>
              <a:rPr lang="en-US" sz="1600" dirty="0">
                <a:solidFill>
                  <a:srgbClr val="0070C0"/>
                </a:solidFill>
              </a:rPr>
              <a:t>Regulation Reform</a:t>
            </a:r>
          </a:p>
        </p:txBody>
      </p:sp>
      <p:sp>
        <p:nvSpPr>
          <p:cNvPr id="27" name="TextBox 26"/>
          <p:cNvSpPr txBox="1"/>
          <p:nvPr/>
        </p:nvSpPr>
        <p:spPr>
          <a:xfrm>
            <a:off x="5566751" y="4003266"/>
            <a:ext cx="3348213" cy="584775"/>
          </a:xfrm>
          <a:prstGeom prst="rect">
            <a:avLst/>
          </a:prstGeom>
          <a:noFill/>
        </p:spPr>
        <p:txBody>
          <a:bodyPr wrap="square" rtlCol="0">
            <a:spAutoFit/>
          </a:bodyPr>
          <a:lstStyle/>
          <a:p>
            <a:pPr algn="l"/>
            <a:r>
              <a:rPr lang="en-US" sz="1600" dirty="0">
                <a:solidFill>
                  <a:srgbClr val="7030A0"/>
                </a:solidFill>
              </a:rPr>
              <a:t>Proactive Engagement and Communication with Partners</a:t>
            </a:r>
          </a:p>
        </p:txBody>
      </p:sp>
      <p:sp>
        <p:nvSpPr>
          <p:cNvPr id="28" name="TextBox 27"/>
          <p:cNvSpPr txBox="1"/>
          <p:nvPr/>
        </p:nvSpPr>
        <p:spPr>
          <a:xfrm>
            <a:off x="1301217" y="2243122"/>
            <a:ext cx="3135853" cy="1600438"/>
          </a:xfrm>
          <a:prstGeom prst="rect">
            <a:avLst/>
          </a:prstGeom>
          <a:noFill/>
        </p:spPr>
        <p:txBody>
          <a:bodyPr wrap="square" rtlCol="0">
            <a:spAutoFit/>
          </a:bodyPr>
          <a:lstStyle/>
          <a:p>
            <a:pPr algn="l"/>
            <a:r>
              <a:rPr lang="en-US" sz="1600" dirty="0">
                <a:solidFill>
                  <a:schemeClr val="tx1"/>
                </a:solidFill>
              </a:rPr>
              <a:t>Successes:</a:t>
            </a:r>
          </a:p>
          <a:p>
            <a:pPr marL="285750" indent="-285750" algn="l">
              <a:buFont typeface="Arial" panose="020B0604020202020204" pitchFamily="34" charset="0"/>
              <a:buChar char="•"/>
            </a:pPr>
            <a:r>
              <a:rPr lang="en-US" sz="1600" b="0" dirty="0">
                <a:solidFill>
                  <a:schemeClr val="tx1"/>
                </a:solidFill>
              </a:rPr>
              <a:t>Continuing Authorities Program </a:t>
            </a:r>
          </a:p>
          <a:p>
            <a:pPr marL="285750" indent="-285750" algn="l">
              <a:buFont typeface="Arial" panose="020B0604020202020204" pitchFamily="34" charset="0"/>
              <a:buChar char="•"/>
            </a:pPr>
            <a:r>
              <a:rPr lang="en-US" sz="1600" b="0" dirty="0">
                <a:solidFill>
                  <a:schemeClr val="tx1"/>
                </a:solidFill>
              </a:rPr>
              <a:t>Risk Informed Decision Making </a:t>
            </a:r>
          </a:p>
          <a:p>
            <a:pPr marL="285750" indent="-285750" algn="l">
              <a:buFont typeface="Arial" panose="020B0604020202020204" pitchFamily="34" charset="0"/>
              <a:buChar char="•"/>
            </a:pPr>
            <a:r>
              <a:rPr lang="en-US" sz="1600" b="0" dirty="0">
                <a:solidFill>
                  <a:schemeClr val="tx1"/>
                </a:solidFill>
              </a:rPr>
              <a:t>Delegations</a:t>
            </a:r>
          </a:p>
        </p:txBody>
      </p:sp>
      <p:sp>
        <p:nvSpPr>
          <p:cNvPr id="29" name="TextBox 28"/>
          <p:cNvSpPr txBox="1"/>
          <p:nvPr/>
        </p:nvSpPr>
        <p:spPr>
          <a:xfrm>
            <a:off x="5548517" y="2353669"/>
            <a:ext cx="3135853" cy="1323439"/>
          </a:xfrm>
          <a:prstGeom prst="rect">
            <a:avLst/>
          </a:prstGeom>
          <a:noFill/>
        </p:spPr>
        <p:txBody>
          <a:bodyPr wrap="square" rtlCol="0">
            <a:spAutoFit/>
          </a:bodyPr>
          <a:lstStyle/>
          <a:p>
            <a:pPr algn="l"/>
            <a:r>
              <a:rPr lang="en-US" sz="1600" dirty="0">
                <a:solidFill>
                  <a:schemeClr val="tx1"/>
                </a:solidFill>
              </a:rPr>
              <a:t>Successes:</a:t>
            </a:r>
          </a:p>
          <a:p>
            <a:pPr marL="285750" indent="-285750" algn="l">
              <a:buFont typeface="Arial" panose="020B0604020202020204" pitchFamily="34" charset="0"/>
              <a:buChar char="•"/>
            </a:pPr>
            <a:r>
              <a:rPr lang="en-US" sz="1600" b="0" dirty="0">
                <a:solidFill>
                  <a:schemeClr val="tx1"/>
                </a:solidFill>
              </a:rPr>
              <a:t>Public Private Partnerships (P3)</a:t>
            </a:r>
          </a:p>
          <a:p>
            <a:pPr marL="285750" indent="-285750" algn="l">
              <a:buFont typeface="Arial" panose="020B0604020202020204" pitchFamily="34" charset="0"/>
              <a:buChar char="•"/>
            </a:pPr>
            <a:r>
              <a:rPr lang="en-US" sz="1600" b="0" dirty="0">
                <a:solidFill>
                  <a:schemeClr val="tx1"/>
                </a:solidFill>
              </a:rPr>
              <a:t>Corps Water Infrastructure Finance Program (i.e. WIFIA)</a:t>
            </a:r>
          </a:p>
        </p:txBody>
      </p:sp>
      <p:sp>
        <p:nvSpPr>
          <p:cNvPr id="30" name="TextBox 29"/>
          <p:cNvSpPr txBox="1"/>
          <p:nvPr/>
        </p:nvSpPr>
        <p:spPr>
          <a:xfrm>
            <a:off x="1372910" y="4608589"/>
            <a:ext cx="3135853" cy="1815882"/>
          </a:xfrm>
          <a:prstGeom prst="rect">
            <a:avLst/>
          </a:prstGeom>
          <a:noFill/>
        </p:spPr>
        <p:txBody>
          <a:bodyPr wrap="square" rtlCol="0">
            <a:spAutoFit/>
          </a:bodyPr>
          <a:lstStyle/>
          <a:p>
            <a:pPr algn="l"/>
            <a:r>
              <a:rPr lang="en-US" sz="1600" dirty="0">
                <a:solidFill>
                  <a:schemeClr val="tx1"/>
                </a:solidFill>
              </a:rPr>
              <a:t>Successes:</a:t>
            </a:r>
          </a:p>
          <a:p>
            <a:pPr marL="285750" indent="-285750" algn="l">
              <a:buFont typeface="Arial" panose="020B0604020202020204" pitchFamily="34" charset="0"/>
              <a:buChar char="•"/>
            </a:pPr>
            <a:r>
              <a:rPr lang="en-US" sz="1600" b="0" dirty="0">
                <a:solidFill>
                  <a:schemeClr val="tx1"/>
                </a:solidFill>
              </a:rPr>
              <a:t>Consistent Implementation </a:t>
            </a:r>
          </a:p>
          <a:p>
            <a:pPr marL="742789" lvl="1" indent="-285750" algn="l">
              <a:buFont typeface="Arial" panose="020B0604020202020204" pitchFamily="34" charset="0"/>
              <a:buChar char="•"/>
            </a:pPr>
            <a:r>
              <a:rPr lang="en-US" sz="1600" b="0" dirty="0">
                <a:solidFill>
                  <a:schemeClr val="tx1"/>
                </a:solidFill>
              </a:rPr>
              <a:t>Waters of the U.S. </a:t>
            </a:r>
          </a:p>
          <a:p>
            <a:pPr marL="742789" lvl="1" indent="-285750" algn="l">
              <a:buFont typeface="Arial" panose="020B0604020202020204" pitchFamily="34" charset="0"/>
              <a:buChar char="•"/>
            </a:pPr>
            <a:r>
              <a:rPr lang="en-US" sz="1600" b="0" dirty="0">
                <a:solidFill>
                  <a:schemeClr val="tx1"/>
                </a:solidFill>
              </a:rPr>
              <a:t>NEPA Modernization </a:t>
            </a:r>
          </a:p>
          <a:p>
            <a:pPr marL="285750" indent="-285750" algn="l">
              <a:buFont typeface="Arial" panose="020B0604020202020204" pitchFamily="34" charset="0"/>
              <a:buChar char="•"/>
            </a:pPr>
            <a:r>
              <a:rPr lang="en-US" sz="1600" b="0" dirty="0">
                <a:solidFill>
                  <a:schemeClr val="tx1"/>
                </a:solidFill>
              </a:rPr>
              <a:t>Nationwide Permits </a:t>
            </a:r>
          </a:p>
          <a:p>
            <a:pPr marL="285750" indent="-285750" algn="l">
              <a:buFont typeface="Arial" panose="020B0604020202020204" pitchFamily="34" charset="0"/>
              <a:buChar char="•"/>
            </a:pPr>
            <a:r>
              <a:rPr lang="en-US" sz="1600" b="0" dirty="0">
                <a:solidFill>
                  <a:schemeClr val="tx1"/>
                </a:solidFill>
              </a:rPr>
              <a:t>Increased efforts to educate and inform others </a:t>
            </a:r>
          </a:p>
        </p:txBody>
      </p:sp>
      <p:sp>
        <p:nvSpPr>
          <p:cNvPr id="31" name="TextBox 30"/>
          <p:cNvSpPr txBox="1"/>
          <p:nvPr/>
        </p:nvSpPr>
        <p:spPr>
          <a:xfrm>
            <a:off x="5484766" y="4547921"/>
            <a:ext cx="3516853" cy="1815882"/>
          </a:xfrm>
          <a:prstGeom prst="rect">
            <a:avLst/>
          </a:prstGeom>
          <a:noFill/>
        </p:spPr>
        <p:txBody>
          <a:bodyPr wrap="square" rtlCol="0">
            <a:spAutoFit/>
          </a:bodyPr>
          <a:lstStyle/>
          <a:p>
            <a:pPr algn="l"/>
            <a:r>
              <a:rPr lang="en-US" sz="1600" dirty="0">
                <a:solidFill>
                  <a:schemeClr val="tx1"/>
                </a:solidFill>
              </a:rPr>
              <a:t>Successes:</a:t>
            </a:r>
          </a:p>
          <a:p>
            <a:pPr marL="285750" indent="-285750" algn="l">
              <a:buFont typeface="Arial" panose="020B0604020202020204" pitchFamily="34" charset="0"/>
              <a:buChar char="•"/>
            </a:pPr>
            <a:r>
              <a:rPr lang="en-US" sz="1600" b="0" dirty="0">
                <a:solidFill>
                  <a:schemeClr val="tx1"/>
                </a:solidFill>
              </a:rPr>
              <a:t>Quarterly updates from Director of Civil Works </a:t>
            </a:r>
          </a:p>
          <a:p>
            <a:pPr marL="285750" indent="-285750" algn="l">
              <a:buFont typeface="Arial" panose="020B0604020202020204" pitchFamily="34" charset="0"/>
              <a:buChar char="•"/>
            </a:pPr>
            <a:r>
              <a:rPr lang="en-US" sz="1600" b="0" dirty="0">
                <a:solidFill>
                  <a:schemeClr val="tx1"/>
                </a:solidFill>
              </a:rPr>
              <a:t>Proactive Partner Engagement</a:t>
            </a:r>
          </a:p>
          <a:p>
            <a:pPr marL="742789" lvl="1" indent="-285750" algn="l">
              <a:buFont typeface="Arial" panose="020B0604020202020204" pitchFamily="34" charset="0"/>
              <a:buChar char="•"/>
            </a:pPr>
            <a:r>
              <a:rPr lang="en-US" sz="1600" b="0" dirty="0">
                <a:solidFill>
                  <a:schemeClr val="tx1"/>
                </a:solidFill>
              </a:rPr>
              <a:t>Partner webinars/workshops</a:t>
            </a:r>
          </a:p>
          <a:p>
            <a:pPr marL="742789" lvl="1" indent="-285750" algn="l">
              <a:buFont typeface="Arial" panose="020B0604020202020204" pitchFamily="34" charset="0"/>
              <a:buChar char="•"/>
            </a:pPr>
            <a:r>
              <a:rPr lang="en-US" sz="1600" b="0" dirty="0">
                <a:solidFill>
                  <a:schemeClr val="tx1"/>
                </a:solidFill>
              </a:rPr>
              <a:t>Small group discussions </a:t>
            </a:r>
          </a:p>
          <a:p>
            <a:pPr marL="285750" indent="-285750" algn="l">
              <a:buFont typeface="Arial" panose="020B0604020202020204" pitchFamily="34" charset="0"/>
              <a:buChar char="•"/>
            </a:pPr>
            <a:r>
              <a:rPr lang="en-US" sz="1600" b="0" dirty="0">
                <a:solidFill>
                  <a:schemeClr val="tx1"/>
                </a:solidFill>
              </a:rPr>
              <a:t>Feedback </a:t>
            </a:r>
          </a:p>
        </p:txBody>
      </p:sp>
    </p:spTree>
    <p:extLst>
      <p:ext uri="{BB962C8B-B14F-4D97-AF65-F5344CB8AC3E}">
        <p14:creationId xmlns:p14="http://schemas.microsoft.com/office/powerpoint/2010/main" val="2460816201"/>
      </p:ext>
    </p:extLst>
  </p:cSld>
  <p:clrMapOvr>
    <a:masterClrMapping/>
  </p:clrMapOvr>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10.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12.xml><?xml version="1.0" encoding="utf-8"?>
<a:theme xmlns:a="http://schemas.openxmlformats.org/drawingml/2006/main" name="1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4.xml><?xml version="1.0" encoding="utf-8"?>
<a:theme xmlns:a="http://schemas.openxmlformats.org/drawingml/2006/main" name="2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5.xml><?xml version="1.0" encoding="utf-8"?>
<a:theme xmlns:a="http://schemas.openxmlformats.org/drawingml/2006/main" name="3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6.xml><?xml version="1.0" encoding="utf-8"?>
<a:theme xmlns:a="http://schemas.openxmlformats.org/drawingml/2006/main" name="4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6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8.xml><?xml version="1.0" encoding="utf-8"?>
<a:theme xmlns:a="http://schemas.openxmlformats.org/drawingml/2006/main" name="7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9.xml><?xml version="1.0" encoding="utf-8"?>
<a:theme xmlns:a="http://schemas.openxmlformats.org/drawingml/2006/main" name="8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E99B0A7EF39D4CA80F121FB735D8A7" ma:contentTypeVersion="1" ma:contentTypeDescription="Create a new document." ma:contentTypeScope="" ma:versionID="6546d37e4c98e27261786d916133615a">
  <xsd:schema xmlns:xsd="http://www.w3.org/2001/XMLSchema" xmlns:xs="http://www.w3.org/2001/XMLSchema" xmlns:p="http://schemas.microsoft.com/office/2006/metadata/properties" xmlns:ns2="6fe5bb1a-e2da-48d7-b868-ea99a0170de3" targetNamespace="http://schemas.microsoft.com/office/2006/metadata/properties" ma:root="true" ma:fieldsID="f6c3e32ddcba9b51089559e8b14bd343" ns2:_="">
    <xsd:import namespace="6fe5bb1a-e2da-48d7-b868-ea99a0170de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5bb1a-e2da-48d7-b868-ea99a0170de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FCFF33-8E59-4B1C-9EF8-936E0DFC7EDE}">
  <ds:schemaRefs>
    <ds:schemaRef ds:uri="http://schemas.microsoft.com/sharepoint/v3/contenttype/forms"/>
  </ds:schemaRefs>
</ds:datastoreItem>
</file>

<file path=customXml/itemProps2.xml><?xml version="1.0" encoding="utf-8"?>
<ds:datastoreItem xmlns:ds="http://schemas.openxmlformats.org/officeDocument/2006/customXml" ds:itemID="{A443EFC8-C034-4F3F-8434-9F6CD45D8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e5bb1a-e2da-48d7-b868-ea99a0170d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8244D3-1F9D-43E0-A2F5-819A6326D4BF}">
  <ds:schemaRefs>
    <ds:schemaRef ds:uri="http://purl.org/dc/dcmitype/"/>
    <ds:schemaRef ds:uri="http://schemas.microsoft.com/office/infopath/2007/PartnerControls"/>
    <ds:schemaRef ds:uri="http://schemas.microsoft.com/office/2006/metadata/properties"/>
    <ds:schemaRef ds:uri="http://purl.org/dc/terms/"/>
    <ds:schemaRef ds:uri="6fe5bb1a-e2da-48d7-b868-ea99a0170de3"/>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65305</TotalTime>
  <Words>655</Words>
  <Application>Microsoft Office PowerPoint</Application>
  <PresentationFormat>On-screen Show (4:3)</PresentationFormat>
  <Paragraphs>192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13</vt:i4>
      </vt:variant>
    </vt:vector>
  </HeadingPairs>
  <TitlesOfParts>
    <vt:vector size="30" baseType="lpstr">
      <vt:lpstr>Arial</vt:lpstr>
      <vt:lpstr>Arial Narrow</vt:lpstr>
      <vt:lpstr>Calibri</vt:lpstr>
      <vt:lpstr>Wingdings</vt:lpstr>
      <vt:lpstr>Wingdings 3</vt:lpstr>
      <vt:lpstr>Title Slide Templates</vt:lpstr>
      <vt:lpstr>Content Templates</vt:lpstr>
      <vt:lpstr>1_Content Templates</vt:lpstr>
      <vt:lpstr>2_Content Templates</vt:lpstr>
      <vt:lpstr>3_Content Templates</vt:lpstr>
      <vt:lpstr>4_Content Templates</vt:lpstr>
      <vt:lpstr>6_Content Templates</vt:lpstr>
      <vt:lpstr>7_Content Templates</vt:lpstr>
      <vt:lpstr>8_Content Templates</vt:lpstr>
      <vt:lpstr>Custom Design</vt:lpstr>
      <vt:lpstr>9_Content Templates</vt:lpstr>
      <vt:lpstr>11_Content Templates</vt:lpstr>
      <vt:lpstr>“Looking into the future” a civil works perspective </vt:lpstr>
      <vt:lpstr>PowerPoint Presentation</vt:lpstr>
      <vt:lpstr> INVESTING IN THE NATION’S WATER INFRASTRUCTURE </vt:lpstr>
      <vt:lpstr>completed Chief’s Reports since WRDA 2018  Enactment</vt:lpstr>
      <vt:lpstr>Civil Works 2020 Study Completions</vt:lpstr>
      <vt:lpstr>PowerPoint Presentation</vt:lpstr>
      <vt:lpstr>PowerPoint Presentation</vt:lpstr>
      <vt:lpstr>PowerPoint Presentation</vt:lpstr>
      <vt:lpstr>PowerPoint Presentation</vt:lpstr>
      <vt:lpstr>  Collaborative engagements </vt:lpstr>
      <vt:lpstr>Water Supply </vt:lpstr>
      <vt:lpstr>PowerPoint Presentation</vt:lpstr>
      <vt:lpstr>QUESTIONS?</vt:lpstr>
    </vt:vector>
  </TitlesOfParts>
  <Company>United States Army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Dave Mitamura</cp:lastModifiedBy>
  <cp:revision>967</cp:revision>
  <cp:lastPrinted>2020-10-26T17:01:34Z</cp:lastPrinted>
  <dcterms:created xsi:type="dcterms:W3CDTF">2016-05-03T16:10:38Z</dcterms:created>
  <dcterms:modified xsi:type="dcterms:W3CDTF">2020-10-27T19:19:22Z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0x0101009AE99B0A7EF39D4CA80F121FB735D8A7</vt:lpwstr>
  </property>
</Properties>
</file>